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71" r:id="rId13"/>
    <p:sldId id="267" r:id="rId14"/>
    <p:sldId id="268" r:id="rId15"/>
    <p:sldId id="269" r:id="rId16"/>
    <p:sldId id="272" r:id="rId17"/>
    <p:sldId id="270" r:id="rId18"/>
    <p:sldId id="274"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1E9C"/>
    <a:srgbClr val="F78323"/>
    <a:srgbClr val="C90379"/>
    <a:srgbClr val="2E7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IHANT KR" userId="f70015d8692c58a9" providerId="LiveId" clId="{6C82B8A0-BD27-4DD9-BD03-DA7B7B70D824}"/>
    <pc:docChg chg="undo custSel addSld delSld modSld">
      <pc:chgData name="ARIHANT KR" userId="f70015d8692c58a9" providerId="LiveId" clId="{6C82B8A0-BD27-4DD9-BD03-DA7B7B70D824}" dt="2021-04-11T12:53:51.001" v="14315" actId="255"/>
      <pc:docMkLst>
        <pc:docMk/>
      </pc:docMkLst>
      <pc:sldChg chg="modSp mod">
        <pc:chgData name="ARIHANT KR" userId="f70015d8692c58a9" providerId="LiveId" clId="{6C82B8A0-BD27-4DD9-BD03-DA7B7B70D824}" dt="2021-04-07T05:57:02.260" v="13867" actId="20577"/>
        <pc:sldMkLst>
          <pc:docMk/>
          <pc:sldMk cId="736461103" sldId="258"/>
        </pc:sldMkLst>
        <pc:spChg chg="mod">
          <ac:chgData name="ARIHANT KR" userId="f70015d8692c58a9" providerId="LiveId" clId="{6C82B8A0-BD27-4DD9-BD03-DA7B7B70D824}" dt="2021-04-07T05:57:02.260" v="13867" actId="20577"/>
          <ac:spMkLst>
            <pc:docMk/>
            <pc:sldMk cId="736461103" sldId="258"/>
            <ac:spMk id="3" creationId="{65002B13-54FE-4BA6-942B-0489ACD36FF6}"/>
          </ac:spMkLst>
        </pc:spChg>
        <pc:spChg chg="mod">
          <ac:chgData name="ARIHANT KR" userId="f70015d8692c58a9" providerId="LiveId" clId="{6C82B8A0-BD27-4DD9-BD03-DA7B7B70D824}" dt="2021-04-03T10:26:23.699" v="3686" actId="207"/>
          <ac:spMkLst>
            <pc:docMk/>
            <pc:sldMk cId="736461103" sldId="258"/>
            <ac:spMk id="10" creationId="{CB89FBCD-41FD-4841-98ED-07FB5BA10B86}"/>
          </ac:spMkLst>
        </pc:spChg>
      </pc:sldChg>
      <pc:sldChg chg="addSp delSp modSp mod">
        <pc:chgData name="ARIHANT KR" userId="f70015d8692c58a9" providerId="LiveId" clId="{6C82B8A0-BD27-4DD9-BD03-DA7B7B70D824}" dt="2021-04-03T10:27:45.422" v="3690" actId="207"/>
        <pc:sldMkLst>
          <pc:docMk/>
          <pc:sldMk cId="1706905243" sldId="259"/>
        </pc:sldMkLst>
        <pc:spChg chg="add del mod">
          <ac:chgData name="ARIHANT KR" userId="f70015d8692c58a9" providerId="LiveId" clId="{6C82B8A0-BD27-4DD9-BD03-DA7B7B70D824}" dt="2021-03-29T08:06:33.477" v="2"/>
          <ac:spMkLst>
            <pc:docMk/>
            <pc:sldMk cId="1706905243" sldId="259"/>
            <ac:spMk id="2" creationId="{8C515EB2-6F97-4EA2-A0FA-1A0F2D134CD5}"/>
          </ac:spMkLst>
        </pc:spChg>
        <pc:spChg chg="add mod">
          <ac:chgData name="ARIHANT KR" userId="f70015d8692c58a9" providerId="LiveId" clId="{6C82B8A0-BD27-4DD9-BD03-DA7B7B70D824}" dt="2021-04-03T10:27:06.502" v="3688" actId="207"/>
          <ac:spMkLst>
            <pc:docMk/>
            <pc:sldMk cId="1706905243" sldId="259"/>
            <ac:spMk id="3" creationId="{806F2A05-4D50-48CD-9EEE-BE7F922C38BF}"/>
          </ac:spMkLst>
        </pc:spChg>
        <pc:spChg chg="add mod">
          <ac:chgData name="ARIHANT KR" userId="f70015d8692c58a9" providerId="LiveId" clId="{6C82B8A0-BD27-4DD9-BD03-DA7B7B70D824}" dt="2021-04-03T10:27:45.422" v="3690" actId="207"/>
          <ac:spMkLst>
            <pc:docMk/>
            <pc:sldMk cId="1706905243" sldId="259"/>
            <ac:spMk id="6" creationId="{43A91966-FE17-4783-A3D5-FDA91BF69AB3}"/>
          </ac:spMkLst>
        </pc:spChg>
        <pc:picChg chg="add mod">
          <ac:chgData name="ARIHANT KR" userId="f70015d8692c58a9" providerId="LiveId" clId="{6C82B8A0-BD27-4DD9-BD03-DA7B7B70D824}" dt="2021-03-29T08:21:18.865" v="609" actId="14100"/>
          <ac:picMkLst>
            <pc:docMk/>
            <pc:sldMk cId="1706905243" sldId="259"/>
            <ac:picMk id="5" creationId="{D796F649-8090-4E54-9682-45CF14D4A0D4}"/>
          </ac:picMkLst>
        </pc:picChg>
        <pc:picChg chg="add mod">
          <ac:chgData name="ARIHANT KR" userId="f70015d8692c58a9" providerId="LiveId" clId="{6C82B8A0-BD27-4DD9-BD03-DA7B7B70D824}" dt="2021-03-29T08:51:32.823" v="1624" actId="14100"/>
          <ac:picMkLst>
            <pc:docMk/>
            <pc:sldMk cId="1706905243" sldId="259"/>
            <ac:picMk id="8" creationId="{E1D1525C-4792-4A55-A940-14AE399EF5ED}"/>
          </ac:picMkLst>
        </pc:picChg>
        <pc:picChg chg="add mod">
          <ac:chgData name="ARIHANT KR" userId="f70015d8692c58a9" providerId="LiveId" clId="{6C82B8A0-BD27-4DD9-BD03-DA7B7B70D824}" dt="2021-03-29T08:52:31.195" v="1631" actId="14100"/>
          <ac:picMkLst>
            <pc:docMk/>
            <pc:sldMk cId="1706905243" sldId="259"/>
            <ac:picMk id="10" creationId="{32882A6F-F018-40C0-A15B-87BA40E32FD3}"/>
          </ac:picMkLst>
        </pc:picChg>
      </pc:sldChg>
      <pc:sldChg chg="addSp delSp modSp new mod">
        <pc:chgData name="ARIHANT KR" userId="f70015d8692c58a9" providerId="LiveId" clId="{6C82B8A0-BD27-4DD9-BD03-DA7B7B70D824}" dt="2021-04-11T07:17:21.445" v="13885" actId="20577"/>
        <pc:sldMkLst>
          <pc:docMk/>
          <pc:sldMk cId="18899182" sldId="260"/>
        </pc:sldMkLst>
        <pc:spChg chg="add mod">
          <ac:chgData name="ARIHANT KR" userId="f70015d8692c58a9" providerId="LiveId" clId="{6C82B8A0-BD27-4DD9-BD03-DA7B7B70D824}" dt="2021-04-07T05:59:02.245" v="13869" actId="20577"/>
          <ac:spMkLst>
            <pc:docMk/>
            <pc:sldMk cId="18899182" sldId="260"/>
            <ac:spMk id="2" creationId="{6330378C-519B-4589-9097-8F0A718D83C5}"/>
          </ac:spMkLst>
        </pc:spChg>
        <pc:spChg chg="add mod">
          <ac:chgData name="ARIHANT KR" userId="f70015d8692c58a9" providerId="LiveId" clId="{6C82B8A0-BD27-4DD9-BD03-DA7B7B70D824}" dt="2021-03-29T10:04:26.640" v="2241" actId="1076"/>
          <ac:spMkLst>
            <pc:docMk/>
            <pc:sldMk cId="18899182" sldId="260"/>
            <ac:spMk id="5" creationId="{953BC101-B24B-4C77-9EEF-C64DBB0DA70B}"/>
          </ac:spMkLst>
        </pc:spChg>
        <pc:spChg chg="add mod">
          <ac:chgData name="ARIHANT KR" userId="f70015d8692c58a9" providerId="LiveId" clId="{6C82B8A0-BD27-4DD9-BD03-DA7B7B70D824}" dt="2021-04-11T07:17:21.445" v="13885" actId="20577"/>
          <ac:spMkLst>
            <pc:docMk/>
            <pc:sldMk cId="18899182" sldId="260"/>
            <ac:spMk id="14" creationId="{FE3B3840-BC7F-433C-833E-7D33C714B960}"/>
          </ac:spMkLst>
        </pc:spChg>
        <pc:spChg chg="add mod">
          <ac:chgData name="ARIHANT KR" userId="f70015d8692c58a9" providerId="LiveId" clId="{6C82B8A0-BD27-4DD9-BD03-DA7B7B70D824}" dt="2021-04-03T10:29:04.631" v="3693" actId="207"/>
          <ac:spMkLst>
            <pc:docMk/>
            <pc:sldMk cId="18899182" sldId="260"/>
            <ac:spMk id="15" creationId="{7FDC4F17-6018-471A-8BAD-95E3BED18F59}"/>
          </ac:spMkLst>
        </pc:spChg>
        <pc:spChg chg="add mod">
          <ac:chgData name="ARIHANT KR" userId="f70015d8692c58a9" providerId="LiveId" clId="{6C82B8A0-BD27-4DD9-BD03-DA7B7B70D824}" dt="2021-04-03T10:29:13.173" v="3694" actId="207"/>
          <ac:spMkLst>
            <pc:docMk/>
            <pc:sldMk cId="18899182" sldId="260"/>
            <ac:spMk id="16" creationId="{92FDCF1D-B5A6-4C75-B4A3-70FF5CD35BAD}"/>
          </ac:spMkLst>
        </pc:spChg>
        <pc:spChg chg="add mod">
          <ac:chgData name="ARIHANT KR" userId="f70015d8692c58a9" providerId="LiveId" clId="{6C82B8A0-BD27-4DD9-BD03-DA7B7B70D824}" dt="2021-04-03T10:29:23.840" v="3696" actId="207"/>
          <ac:spMkLst>
            <pc:docMk/>
            <pc:sldMk cId="18899182" sldId="260"/>
            <ac:spMk id="17" creationId="{53C89B9B-BB4B-40EC-B714-EB7D5622656B}"/>
          </ac:spMkLst>
        </pc:spChg>
        <pc:spChg chg="add del mod">
          <ac:chgData name="ARIHANT KR" userId="f70015d8692c58a9" providerId="LiveId" clId="{6C82B8A0-BD27-4DD9-BD03-DA7B7B70D824}" dt="2021-04-03T10:29:33.171" v="3697" actId="207"/>
          <ac:spMkLst>
            <pc:docMk/>
            <pc:sldMk cId="18899182" sldId="260"/>
            <ac:spMk id="20" creationId="{4A766DD5-9A9C-41D4-81F7-0EEE35ECA8E3}"/>
          </ac:spMkLst>
        </pc:spChg>
        <pc:spChg chg="add del mod">
          <ac:chgData name="ARIHANT KR" userId="f70015d8692c58a9" providerId="LiveId" clId="{6C82B8A0-BD27-4DD9-BD03-DA7B7B70D824}" dt="2021-03-29T10:29:53.106" v="2479" actId="47"/>
          <ac:spMkLst>
            <pc:docMk/>
            <pc:sldMk cId="18899182" sldId="260"/>
            <ac:spMk id="23" creationId="{44702BAB-66EF-434F-8418-667798AB85B8}"/>
          </ac:spMkLst>
        </pc:spChg>
        <pc:spChg chg="add mod">
          <ac:chgData name="ARIHANT KR" userId="f70015d8692c58a9" providerId="LiveId" clId="{6C82B8A0-BD27-4DD9-BD03-DA7B7B70D824}" dt="2021-04-03T10:29:46.716" v="3698" actId="207"/>
          <ac:spMkLst>
            <pc:docMk/>
            <pc:sldMk cId="18899182" sldId="260"/>
            <ac:spMk id="24" creationId="{1F088425-9B77-443B-8789-47C7462A4AC7}"/>
          </ac:spMkLst>
        </pc:spChg>
        <pc:picChg chg="add mod">
          <ac:chgData name="ARIHANT KR" userId="f70015d8692c58a9" providerId="LiveId" clId="{6C82B8A0-BD27-4DD9-BD03-DA7B7B70D824}" dt="2021-03-29T10:01:34.325" v="2188" actId="14100"/>
          <ac:picMkLst>
            <pc:docMk/>
            <pc:sldMk cId="18899182" sldId="260"/>
            <ac:picMk id="4" creationId="{7DB98567-EB8E-420F-B26C-0D4A9ECF6A92}"/>
          </ac:picMkLst>
        </pc:picChg>
        <pc:picChg chg="add mod">
          <ac:chgData name="ARIHANT KR" userId="f70015d8692c58a9" providerId="LiveId" clId="{6C82B8A0-BD27-4DD9-BD03-DA7B7B70D824}" dt="2021-03-29T10:11:16.876" v="2247" actId="1076"/>
          <ac:picMkLst>
            <pc:docMk/>
            <pc:sldMk cId="18899182" sldId="260"/>
            <ac:picMk id="7" creationId="{644EF48A-61E9-49AC-B162-BBC0E50B6CE2}"/>
          </ac:picMkLst>
        </pc:picChg>
        <pc:picChg chg="add mod">
          <ac:chgData name="ARIHANT KR" userId="f70015d8692c58a9" providerId="LiveId" clId="{6C82B8A0-BD27-4DD9-BD03-DA7B7B70D824}" dt="2021-03-29T10:20:58.471" v="2401" actId="1076"/>
          <ac:picMkLst>
            <pc:docMk/>
            <pc:sldMk cId="18899182" sldId="260"/>
            <ac:picMk id="9" creationId="{8A582BDB-AD7C-4836-ABEA-7A426EB61B9B}"/>
          </ac:picMkLst>
        </pc:picChg>
        <pc:picChg chg="add mod">
          <ac:chgData name="ARIHANT KR" userId="f70015d8692c58a9" providerId="LiveId" clId="{6C82B8A0-BD27-4DD9-BD03-DA7B7B70D824}" dt="2021-03-29T10:21:52.926" v="2408" actId="14100"/>
          <ac:picMkLst>
            <pc:docMk/>
            <pc:sldMk cId="18899182" sldId="260"/>
            <ac:picMk id="11" creationId="{785ED025-C9C8-411B-BD28-5108EABE5ECC}"/>
          </ac:picMkLst>
        </pc:picChg>
        <pc:picChg chg="add mod">
          <ac:chgData name="ARIHANT KR" userId="f70015d8692c58a9" providerId="LiveId" clId="{6C82B8A0-BD27-4DD9-BD03-DA7B7B70D824}" dt="2021-03-29T10:22:00.372" v="2410" actId="14100"/>
          <ac:picMkLst>
            <pc:docMk/>
            <pc:sldMk cId="18899182" sldId="260"/>
            <ac:picMk id="13" creationId="{63B840E2-46C5-4249-8D4B-DB93B68551D3}"/>
          </ac:picMkLst>
        </pc:picChg>
        <pc:picChg chg="add mod">
          <ac:chgData name="ARIHANT KR" userId="f70015d8692c58a9" providerId="LiveId" clId="{6C82B8A0-BD27-4DD9-BD03-DA7B7B70D824}" dt="2021-03-29T10:27:19.180" v="2464" actId="14100"/>
          <ac:picMkLst>
            <pc:docMk/>
            <pc:sldMk cId="18899182" sldId="260"/>
            <ac:picMk id="19" creationId="{5277E183-9ED9-489B-B85B-96AD705C388A}"/>
          </ac:picMkLst>
        </pc:picChg>
        <pc:picChg chg="add mod">
          <ac:chgData name="ARIHANT KR" userId="f70015d8692c58a9" providerId="LiveId" clId="{6C82B8A0-BD27-4DD9-BD03-DA7B7B70D824}" dt="2021-03-29T10:29:20.106" v="2474" actId="14100"/>
          <ac:picMkLst>
            <pc:docMk/>
            <pc:sldMk cId="18899182" sldId="260"/>
            <ac:picMk id="22" creationId="{130E27AC-077A-43DB-AD72-AF2CB47BFFBD}"/>
          </ac:picMkLst>
        </pc:picChg>
      </pc:sldChg>
      <pc:sldChg chg="addSp modSp new mod">
        <pc:chgData name="ARIHANT KR" userId="f70015d8692c58a9" providerId="LiveId" clId="{6C82B8A0-BD27-4DD9-BD03-DA7B7B70D824}" dt="2021-04-03T10:33:22.759" v="3810" actId="20577"/>
        <pc:sldMkLst>
          <pc:docMk/>
          <pc:sldMk cId="1870446401" sldId="261"/>
        </pc:sldMkLst>
        <pc:spChg chg="add mod">
          <ac:chgData name="ARIHANT KR" userId="f70015d8692c58a9" providerId="LiveId" clId="{6C82B8A0-BD27-4DD9-BD03-DA7B7B70D824}" dt="2021-04-03T10:02:43.071" v="2557" actId="207"/>
          <ac:spMkLst>
            <pc:docMk/>
            <pc:sldMk cId="1870446401" sldId="261"/>
            <ac:spMk id="2" creationId="{BC546C13-3B1E-4890-9609-DBF1986A6217}"/>
          </ac:spMkLst>
        </pc:spChg>
        <pc:spChg chg="add mod">
          <ac:chgData name="ARIHANT KR" userId="f70015d8692c58a9" providerId="LiveId" clId="{6C82B8A0-BD27-4DD9-BD03-DA7B7B70D824}" dt="2021-04-03T10:33:22.759" v="3810" actId="20577"/>
          <ac:spMkLst>
            <pc:docMk/>
            <pc:sldMk cId="1870446401" sldId="261"/>
            <ac:spMk id="3" creationId="{401625F9-A2A9-4D9D-8A71-18FE1DD38CAF}"/>
          </ac:spMkLst>
        </pc:spChg>
      </pc:sldChg>
      <pc:sldChg chg="addSp modSp new mod">
        <pc:chgData name="ARIHANT KR" userId="f70015d8692c58a9" providerId="LiveId" clId="{6C82B8A0-BD27-4DD9-BD03-DA7B7B70D824}" dt="2021-04-05T10:23:01.851" v="8766" actId="20577"/>
        <pc:sldMkLst>
          <pc:docMk/>
          <pc:sldMk cId="1155837432" sldId="262"/>
        </pc:sldMkLst>
        <pc:spChg chg="add mod">
          <ac:chgData name="ARIHANT KR" userId="f70015d8692c58a9" providerId="LiveId" clId="{6C82B8A0-BD27-4DD9-BD03-DA7B7B70D824}" dt="2021-04-03T12:19:36.546" v="3929" actId="207"/>
          <ac:spMkLst>
            <pc:docMk/>
            <pc:sldMk cId="1155837432" sldId="262"/>
            <ac:spMk id="2" creationId="{B001C4C1-5D70-454F-93AC-562799F61F8F}"/>
          </ac:spMkLst>
        </pc:spChg>
        <pc:spChg chg="add mod">
          <ac:chgData name="ARIHANT KR" userId="f70015d8692c58a9" providerId="LiveId" clId="{6C82B8A0-BD27-4DD9-BD03-DA7B7B70D824}" dt="2021-04-05T10:23:01.851" v="8766" actId="20577"/>
          <ac:spMkLst>
            <pc:docMk/>
            <pc:sldMk cId="1155837432" sldId="262"/>
            <ac:spMk id="3" creationId="{AA32C841-7670-487A-AC38-93B2BD1FA5E1}"/>
          </ac:spMkLst>
        </pc:spChg>
      </pc:sldChg>
      <pc:sldChg chg="addSp delSp modSp new mod">
        <pc:chgData name="ARIHANT KR" userId="f70015d8692c58a9" providerId="LiveId" clId="{6C82B8A0-BD27-4DD9-BD03-DA7B7B70D824}" dt="2021-04-03T14:19:00.129" v="6420" actId="115"/>
        <pc:sldMkLst>
          <pc:docMk/>
          <pc:sldMk cId="311435668" sldId="263"/>
        </pc:sldMkLst>
        <pc:spChg chg="add mod">
          <ac:chgData name="ARIHANT KR" userId="f70015d8692c58a9" providerId="LiveId" clId="{6C82B8A0-BD27-4DD9-BD03-DA7B7B70D824}" dt="2021-04-03T13:33:28.705" v="5001" actId="113"/>
          <ac:spMkLst>
            <pc:docMk/>
            <pc:sldMk cId="311435668" sldId="263"/>
            <ac:spMk id="2" creationId="{FC9E4EF0-E7EA-4DC5-B171-0C1FC590E306}"/>
          </ac:spMkLst>
        </pc:spChg>
        <pc:spChg chg="add del mod">
          <ac:chgData name="ARIHANT KR" userId="f70015d8692c58a9" providerId="LiveId" clId="{6C82B8A0-BD27-4DD9-BD03-DA7B7B70D824}" dt="2021-04-03T14:19:00.129" v="6420" actId="115"/>
          <ac:spMkLst>
            <pc:docMk/>
            <pc:sldMk cId="311435668" sldId="263"/>
            <ac:spMk id="3" creationId="{A69D3682-7CD1-4476-AE5A-DC6A5E828A9E}"/>
          </ac:spMkLst>
        </pc:spChg>
        <pc:spChg chg="add mod">
          <ac:chgData name="ARIHANT KR" userId="f70015d8692c58a9" providerId="LiveId" clId="{6C82B8A0-BD27-4DD9-BD03-DA7B7B70D824}" dt="2021-04-03T14:17:40.756" v="6414" actId="20577"/>
          <ac:spMkLst>
            <pc:docMk/>
            <pc:sldMk cId="311435668" sldId="263"/>
            <ac:spMk id="6" creationId="{F9A93468-580D-4EF3-B487-40A27DA133C3}"/>
          </ac:spMkLst>
        </pc:spChg>
        <pc:picChg chg="add mod">
          <ac:chgData name="ARIHANT KR" userId="f70015d8692c58a9" providerId="LiveId" clId="{6C82B8A0-BD27-4DD9-BD03-DA7B7B70D824}" dt="2021-04-03T14:07:24.961" v="6176" actId="14100"/>
          <ac:picMkLst>
            <pc:docMk/>
            <pc:sldMk cId="311435668" sldId="263"/>
            <ac:picMk id="5" creationId="{873E8BDD-C85F-4477-A84E-5F761363EFBF}"/>
          </ac:picMkLst>
        </pc:picChg>
      </pc:sldChg>
      <pc:sldChg chg="addSp modSp new mod">
        <pc:chgData name="ARIHANT KR" userId="f70015d8692c58a9" providerId="LiveId" clId="{6C82B8A0-BD27-4DD9-BD03-DA7B7B70D824}" dt="2021-04-03T17:21:23.048" v="7540" actId="207"/>
        <pc:sldMkLst>
          <pc:docMk/>
          <pc:sldMk cId="3472934412" sldId="264"/>
        </pc:sldMkLst>
        <pc:spChg chg="add mod">
          <ac:chgData name="ARIHANT KR" userId="f70015d8692c58a9" providerId="LiveId" clId="{6C82B8A0-BD27-4DD9-BD03-DA7B7B70D824}" dt="2021-04-03T16:28:25.616" v="6459" actId="2711"/>
          <ac:spMkLst>
            <pc:docMk/>
            <pc:sldMk cId="3472934412" sldId="264"/>
            <ac:spMk id="2" creationId="{B711C6B1-7090-44AB-993F-5D11990330CB}"/>
          </ac:spMkLst>
        </pc:spChg>
        <pc:spChg chg="add mod">
          <ac:chgData name="ARIHANT KR" userId="f70015d8692c58a9" providerId="LiveId" clId="{6C82B8A0-BD27-4DD9-BD03-DA7B7B70D824}" dt="2021-04-03T17:21:23.048" v="7540" actId="207"/>
          <ac:spMkLst>
            <pc:docMk/>
            <pc:sldMk cId="3472934412" sldId="264"/>
            <ac:spMk id="3" creationId="{AA976AC3-8159-47C6-96E0-EECC8C7C8A82}"/>
          </ac:spMkLst>
        </pc:spChg>
      </pc:sldChg>
      <pc:sldChg chg="addSp modSp new mod">
        <pc:chgData name="ARIHANT KR" userId="f70015d8692c58a9" providerId="LiveId" clId="{6C82B8A0-BD27-4DD9-BD03-DA7B7B70D824}" dt="2021-04-05T10:20:40.078" v="8760" actId="14100"/>
        <pc:sldMkLst>
          <pc:docMk/>
          <pc:sldMk cId="3600385645" sldId="265"/>
        </pc:sldMkLst>
        <pc:spChg chg="add mod">
          <ac:chgData name="ARIHANT KR" userId="f70015d8692c58a9" providerId="LiveId" clId="{6C82B8A0-BD27-4DD9-BD03-DA7B7B70D824}" dt="2021-04-03T18:28:23.011" v="7608" actId="207"/>
          <ac:spMkLst>
            <pc:docMk/>
            <pc:sldMk cId="3600385645" sldId="265"/>
            <ac:spMk id="2" creationId="{CE500FD9-D438-4FCB-B4B6-E6D9DC52AA78}"/>
          </ac:spMkLst>
        </pc:spChg>
        <pc:spChg chg="add mod">
          <ac:chgData name="ARIHANT KR" userId="f70015d8692c58a9" providerId="LiveId" clId="{6C82B8A0-BD27-4DD9-BD03-DA7B7B70D824}" dt="2021-04-05T10:16:02.926" v="8728" actId="207"/>
          <ac:spMkLst>
            <pc:docMk/>
            <pc:sldMk cId="3600385645" sldId="265"/>
            <ac:spMk id="3" creationId="{A5EE7CDA-4F9A-4307-80F2-92A14FAE14F4}"/>
          </ac:spMkLst>
        </pc:spChg>
        <pc:spChg chg="add mod">
          <ac:chgData name="ARIHANT KR" userId="f70015d8692c58a9" providerId="LiveId" clId="{6C82B8A0-BD27-4DD9-BD03-DA7B7B70D824}" dt="2021-04-05T10:17:34.889" v="8733" actId="207"/>
          <ac:spMkLst>
            <pc:docMk/>
            <pc:sldMk cId="3600385645" sldId="265"/>
            <ac:spMk id="8" creationId="{5A580CA4-A4E3-4158-B4EB-41A3F9AA71D5}"/>
          </ac:spMkLst>
        </pc:spChg>
        <pc:spChg chg="add mod">
          <ac:chgData name="ARIHANT KR" userId="f70015d8692c58a9" providerId="LiveId" clId="{6C82B8A0-BD27-4DD9-BD03-DA7B7B70D824}" dt="2021-04-05T10:16:47.009" v="8731" actId="207"/>
          <ac:spMkLst>
            <pc:docMk/>
            <pc:sldMk cId="3600385645" sldId="265"/>
            <ac:spMk id="9" creationId="{4EBBA5D2-04F2-497B-A560-A5FAED016114}"/>
          </ac:spMkLst>
        </pc:spChg>
        <pc:spChg chg="add mod">
          <ac:chgData name="ARIHANT KR" userId="f70015d8692c58a9" providerId="LiveId" clId="{6C82B8A0-BD27-4DD9-BD03-DA7B7B70D824}" dt="2021-04-05T10:20:02.858" v="8753" actId="1076"/>
          <ac:spMkLst>
            <pc:docMk/>
            <pc:sldMk cId="3600385645" sldId="265"/>
            <ac:spMk id="10" creationId="{97345759-3AF9-4A10-A623-4A05456E16FA}"/>
          </ac:spMkLst>
        </pc:spChg>
        <pc:picChg chg="add mod">
          <ac:chgData name="ARIHANT KR" userId="f70015d8692c58a9" providerId="LiveId" clId="{6C82B8A0-BD27-4DD9-BD03-DA7B7B70D824}" dt="2021-04-05T09:58:01.839" v="8446" actId="1076"/>
          <ac:picMkLst>
            <pc:docMk/>
            <pc:sldMk cId="3600385645" sldId="265"/>
            <ac:picMk id="5" creationId="{B868C629-6510-45C2-BC58-5FD19C2C8E53}"/>
          </ac:picMkLst>
        </pc:picChg>
        <pc:picChg chg="add mod">
          <ac:chgData name="ARIHANT KR" userId="f70015d8692c58a9" providerId="LiveId" clId="{6C82B8A0-BD27-4DD9-BD03-DA7B7B70D824}" dt="2021-04-05T09:58:37.383" v="8452" actId="14100"/>
          <ac:picMkLst>
            <pc:docMk/>
            <pc:sldMk cId="3600385645" sldId="265"/>
            <ac:picMk id="7" creationId="{C4E6E5B6-1C03-4E70-B4B4-125BBBB53F5C}"/>
          </ac:picMkLst>
        </pc:picChg>
        <pc:picChg chg="add mod">
          <ac:chgData name="ARIHANT KR" userId="f70015d8692c58a9" providerId="LiveId" clId="{6C82B8A0-BD27-4DD9-BD03-DA7B7B70D824}" dt="2021-04-05T10:20:40.078" v="8760" actId="14100"/>
          <ac:picMkLst>
            <pc:docMk/>
            <pc:sldMk cId="3600385645" sldId="265"/>
            <ac:picMk id="12" creationId="{9A9E5D30-FE0C-4492-A297-B3D91A18786C}"/>
          </ac:picMkLst>
        </pc:picChg>
      </pc:sldChg>
      <pc:sldChg chg="addSp delSp modSp new mod">
        <pc:chgData name="ARIHANT KR" userId="f70015d8692c58a9" providerId="LiveId" clId="{6C82B8A0-BD27-4DD9-BD03-DA7B7B70D824}" dt="2021-04-06T02:44:50.120" v="12691" actId="20577"/>
        <pc:sldMkLst>
          <pc:docMk/>
          <pc:sldMk cId="823250151" sldId="266"/>
        </pc:sldMkLst>
        <pc:spChg chg="add mod">
          <ac:chgData name="ARIHANT KR" userId="f70015d8692c58a9" providerId="LiveId" clId="{6C82B8A0-BD27-4DD9-BD03-DA7B7B70D824}" dt="2021-04-05T10:33:00.144" v="8861" actId="207"/>
          <ac:spMkLst>
            <pc:docMk/>
            <pc:sldMk cId="823250151" sldId="266"/>
            <ac:spMk id="2" creationId="{D2C87EDD-CEC3-4A54-9B72-D0814136E630}"/>
          </ac:spMkLst>
        </pc:spChg>
        <pc:spChg chg="add del mod">
          <ac:chgData name="ARIHANT KR" userId="f70015d8692c58a9" providerId="LiveId" clId="{6C82B8A0-BD27-4DD9-BD03-DA7B7B70D824}" dt="2021-04-05T10:33:18.017" v="8863" actId="21"/>
          <ac:spMkLst>
            <pc:docMk/>
            <pc:sldMk cId="823250151" sldId="266"/>
            <ac:spMk id="3" creationId="{09C2C07B-F603-4625-8284-6BB79F486BA5}"/>
          </ac:spMkLst>
        </pc:spChg>
        <pc:spChg chg="add mod">
          <ac:chgData name="ARIHANT KR" userId="f70015d8692c58a9" providerId="LiveId" clId="{6C82B8A0-BD27-4DD9-BD03-DA7B7B70D824}" dt="2021-04-06T02:44:50.120" v="12691" actId="20577"/>
          <ac:spMkLst>
            <pc:docMk/>
            <pc:sldMk cId="823250151" sldId="266"/>
            <ac:spMk id="3" creationId="{87B36153-23A2-46DA-9A2E-C472D4E6B154}"/>
          </ac:spMkLst>
        </pc:spChg>
        <pc:spChg chg="add mod">
          <ac:chgData name="ARIHANT KR" userId="f70015d8692c58a9" providerId="LiveId" clId="{6C82B8A0-BD27-4DD9-BD03-DA7B7B70D824}" dt="2021-04-05T10:34:07.333" v="8891" actId="255"/>
          <ac:spMkLst>
            <pc:docMk/>
            <pc:sldMk cId="823250151" sldId="266"/>
            <ac:spMk id="4" creationId="{B3C62FC3-3C18-4F86-95FB-0C2895426701}"/>
          </ac:spMkLst>
        </pc:spChg>
        <pc:spChg chg="add mod">
          <ac:chgData name="ARIHANT KR" userId="f70015d8692c58a9" providerId="LiveId" clId="{6C82B8A0-BD27-4DD9-BD03-DA7B7B70D824}" dt="2021-04-05T10:41:40.713" v="9567" actId="20577"/>
          <ac:spMkLst>
            <pc:docMk/>
            <pc:sldMk cId="823250151" sldId="266"/>
            <ac:spMk id="5" creationId="{3D72C154-C668-4FC5-AF3F-61ECC907AB7C}"/>
          </ac:spMkLst>
        </pc:spChg>
      </pc:sldChg>
      <pc:sldChg chg="new del">
        <pc:chgData name="ARIHANT KR" userId="f70015d8692c58a9" providerId="LiveId" clId="{6C82B8A0-BD27-4DD9-BD03-DA7B7B70D824}" dt="2021-04-05T10:42:21.342" v="9569" actId="2696"/>
        <pc:sldMkLst>
          <pc:docMk/>
          <pc:sldMk cId="825409997" sldId="267"/>
        </pc:sldMkLst>
      </pc:sldChg>
      <pc:sldChg chg="addSp delSp modSp new mod">
        <pc:chgData name="ARIHANT KR" userId="f70015d8692c58a9" providerId="LiveId" clId="{6C82B8A0-BD27-4DD9-BD03-DA7B7B70D824}" dt="2021-04-05T14:59:43.593" v="10544" actId="1076"/>
        <pc:sldMkLst>
          <pc:docMk/>
          <pc:sldMk cId="1429073026" sldId="267"/>
        </pc:sldMkLst>
        <pc:spChg chg="add del mod">
          <ac:chgData name="ARIHANT KR" userId="f70015d8692c58a9" providerId="LiveId" clId="{6C82B8A0-BD27-4DD9-BD03-DA7B7B70D824}" dt="2021-04-05T10:44:10.952" v="9579"/>
          <ac:spMkLst>
            <pc:docMk/>
            <pc:sldMk cId="1429073026" sldId="267"/>
            <ac:spMk id="2" creationId="{8CA270D6-03C8-4420-BC5C-15D48F98D837}"/>
          </ac:spMkLst>
        </pc:spChg>
        <pc:spChg chg="add mod">
          <ac:chgData name="ARIHANT KR" userId="f70015d8692c58a9" providerId="LiveId" clId="{6C82B8A0-BD27-4DD9-BD03-DA7B7B70D824}" dt="2021-04-05T14:51:47.110" v="10485" actId="1076"/>
          <ac:spMkLst>
            <pc:docMk/>
            <pc:sldMk cId="1429073026" sldId="267"/>
            <ac:spMk id="3" creationId="{22EB8E20-8AE9-4035-8D62-908D76085E10}"/>
          </ac:spMkLst>
        </pc:spChg>
        <pc:spChg chg="add mod">
          <ac:chgData name="ARIHANT KR" userId="f70015d8692c58a9" providerId="LiveId" clId="{6C82B8A0-BD27-4DD9-BD03-DA7B7B70D824}" dt="2021-04-05T14:51:55.674" v="10486" actId="1076"/>
          <ac:spMkLst>
            <pc:docMk/>
            <pc:sldMk cId="1429073026" sldId="267"/>
            <ac:spMk id="4" creationId="{56BAA795-8E13-4AB0-ACF5-BEE699702ACF}"/>
          </ac:spMkLst>
        </pc:spChg>
        <pc:spChg chg="add mod">
          <ac:chgData name="ARIHANT KR" userId="f70015d8692c58a9" providerId="LiveId" clId="{6C82B8A0-BD27-4DD9-BD03-DA7B7B70D824}" dt="2021-04-05T14:57:01.165" v="10506" actId="14100"/>
          <ac:spMkLst>
            <pc:docMk/>
            <pc:sldMk cId="1429073026" sldId="267"/>
            <ac:spMk id="5" creationId="{77E1EE52-9B8D-4B9B-96B8-A72D85A455A2}"/>
          </ac:spMkLst>
        </pc:spChg>
        <pc:spChg chg="add mod">
          <ac:chgData name="ARIHANT KR" userId="f70015d8692c58a9" providerId="LiveId" clId="{6C82B8A0-BD27-4DD9-BD03-DA7B7B70D824}" dt="2021-04-05T14:59:37.488" v="10543" actId="1076"/>
          <ac:spMkLst>
            <pc:docMk/>
            <pc:sldMk cId="1429073026" sldId="267"/>
            <ac:spMk id="10" creationId="{163F92CC-C4AA-4D67-BA5A-6F52832214C6}"/>
          </ac:spMkLst>
        </pc:spChg>
        <pc:spChg chg="add mod">
          <ac:chgData name="ARIHANT KR" userId="f70015d8692c58a9" providerId="LiveId" clId="{6C82B8A0-BD27-4DD9-BD03-DA7B7B70D824}" dt="2021-04-05T14:59:43.593" v="10544" actId="1076"/>
          <ac:spMkLst>
            <pc:docMk/>
            <pc:sldMk cId="1429073026" sldId="267"/>
            <ac:spMk id="11" creationId="{CDA3B2E2-8461-43A2-8BA1-3BBECAE32E53}"/>
          </ac:spMkLst>
        </pc:spChg>
        <pc:picChg chg="add mod">
          <ac:chgData name="ARIHANT KR" userId="f70015d8692c58a9" providerId="LiveId" clId="{6C82B8A0-BD27-4DD9-BD03-DA7B7B70D824}" dt="2021-04-05T14:57:22.127" v="10508" actId="1076"/>
          <ac:picMkLst>
            <pc:docMk/>
            <pc:sldMk cId="1429073026" sldId="267"/>
            <ac:picMk id="7" creationId="{F9968BFC-B1A3-4EC5-8286-D17D362388C6}"/>
          </ac:picMkLst>
        </pc:picChg>
        <pc:picChg chg="add mod">
          <ac:chgData name="ARIHANT KR" userId="f70015d8692c58a9" providerId="LiveId" clId="{6C82B8A0-BD27-4DD9-BD03-DA7B7B70D824}" dt="2021-04-05T14:57:27.278" v="10509" actId="1076"/>
          <ac:picMkLst>
            <pc:docMk/>
            <pc:sldMk cId="1429073026" sldId="267"/>
            <ac:picMk id="9" creationId="{DF01A9EE-F332-4574-8116-F641889E95CE}"/>
          </ac:picMkLst>
        </pc:picChg>
      </pc:sldChg>
      <pc:sldChg chg="new del">
        <pc:chgData name="ARIHANT KR" userId="f70015d8692c58a9" providerId="LiveId" clId="{6C82B8A0-BD27-4DD9-BD03-DA7B7B70D824}" dt="2021-04-05T10:42:29.186" v="9571" actId="2696"/>
        <pc:sldMkLst>
          <pc:docMk/>
          <pc:sldMk cId="4116216323" sldId="267"/>
        </pc:sldMkLst>
      </pc:sldChg>
      <pc:sldChg chg="addSp modSp new mod">
        <pc:chgData name="ARIHANT KR" userId="f70015d8692c58a9" providerId="LiveId" clId="{6C82B8A0-BD27-4DD9-BD03-DA7B7B70D824}" dt="2021-04-06T18:25:02.591" v="12810" actId="20577"/>
        <pc:sldMkLst>
          <pc:docMk/>
          <pc:sldMk cId="1209040074" sldId="268"/>
        </pc:sldMkLst>
        <pc:spChg chg="add mod">
          <ac:chgData name="ARIHANT KR" userId="f70015d8692c58a9" providerId="LiveId" clId="{6C82B8A0-BD27-4DD9-BD03-DA7B7B70D824}" dt="2021-04-06T02:18:07.932" v="11697" actId="114"/>
          <ac:spMkLst>
            <pc:docMk/>
            <pc:sldMk cId="1209040074" sldId="268"/>
            <ac:spMk id="2" creationId="{46FD5E7D-B705-4D99-A9C4-D61B12B20FC6}"/>
          </ac:spMkLst>
        </pc:spChg>
        <pc:spChg chg="add mod">
          <ac:chgData name="ARIHANT KR" userId="f70015d8692c58a9" providerId="LiveId" clId="{6C82B8A0-BD27-4DD9-BD03-DA7B7B70D824}" dt="2021-04-06T18:25:02.591" v="12810" actId="20577"/>
          <ac:spMkLst>
            <pc:docMk/>
            <pc:sldMk cId="1209040074" sldId="268"/>
            <ac:spMk id="3" creationId="{6B7FB373-0FF6-4739-BE4A-B1BE7C3D0990}"/>
          </ac:spMkLst>
        </pc:spChg>
        <pc:spChg chg="add mod">
          <ac:chgData name="ARIHANT KR" userId="f70015d8692c58a9" providerId="LiveId" clId="{6C82B8A0-BD27-4DD9-BD03-DA7B7B70D824}" dt="2021-04-06T02:25:23.238" v="11991" actId="20577"/>
          <ac:spMkLst>
            <pc:docMk/>
            <pc:sldMk cId="1209040074" sldId="268"/>
            <ac:spMk id="4" creationId="{41B4D9EA-C0C2-42A2-A7DE-DBA7FD226D8B}"/>
          </ac:spMkLst>
        </pc:spChg>
      </pc:sldChg>
      <pc:sldChg chg="addSp modSp new mod">
        <pc:chgData name="ARIHANT KR" userId="f70015d8692c58a9" providerId="LiveId" clId="{6C82B8A0-BD27-4DD9-BD03-DA7B7B70D824}" dt="2021-04-08T15:53:57.602" v="13870" actId="313"/>
        <pc:sldMkLst>
          <pc:docMk/>
          <pc:sldMk cId="3567388973" sldId="269"/>
        </pc:sldMkLst>
        <pc:spChg chg="add mod">
          <ac:chgData name="ARIHANT KR" userId="f70015d8692c58a9" providerId="LiveId" clId="{6C82B8A0-BD27-4DD9-BD03-DA7B7B70D824}" dt="2021-04-06T02:25:40.380" v="12009" actId="20577"/>
          <ac:spMkLst>
            <pc:docMk/>
            <pc:sldMk cId="3567388973" sldId="269"/>
            <ac:spMk id="2" creationId="{645C1DBD-5ECC-4326-B8CE-DEB67C5BC7B1}"/>
          </ac:spMkLst>
        </pc:spChg>
        <pc:spChg chg="add mod">
          <ac:chgData name="ARIHANT KR" userId="f70015d8692c58a9" providerId="LiveId" clId="{6C82B8A0-BD27-4DD9-BD03-DA7B7B70D824}" dt="2021-04-08T15:53:57.602" v="13870" actId="313"/>
          <ac:spMkLst>
            <pc:docMk/>
            <pc:sldMk cId="3567388973" sldId="269"/>
            <ac:spMk id="3" creationId="{FE1C3CD0-A2AD-458C-B7EF-DA24D4037102}"/>
          </ac:spMkLst>
        </pc:spChg>
      </pc:sldChg>
      <pc:sldChg chg="addSp modSp new mod">
        <pc:chgData name="ARIHANT KR" userId="f70015d8692c58a9" providerId="LiveId" clId="{6C82B8A0-BD27-4DD9-BD03-DA7B7B70D824}" dt="2021-04-06T19:40:26.643" v="13850" actId="207"/>
        <pc:sldMkLst>
          <pc:docMk/>
          <pc:sldMk cId="1675448924" sldId="270"/>
        </pc:sldMkLst>
        <pc:spChg chg="add mod">
          <ac:chgData name="ARIHANT KR" userId="f70015d8692c58a9" providerId="LiveId" clId="{6C82B8A0-BD27-4DD9-BD03-DA7B7B70D824}" dt="2021-04-06T18:30:12.294" v="12884" actId="207"/>
          <ac:spMkLst>
            <pc:docMk/>
            <pc:sldMk cId="1675448924" sldId="270"/>
            <ac:spMk id="2" creationId="{572892E1-703E-466F-8416-AD3F77C5F328}"/>
          </ac:spMkLst>
        </pc:spChg>
        <pc:spChg chg="add mod">
          <ac:chgData name="ARIHANT KR" userId="f70015d8692c58a9" providerId="LiveId" clId="{6C82B8A0-BD27-4DD9-BD03-DA7B7B70D824}" dt="2021-04-06T19:40:26.643" v="13850" actId="207"/>
          <ac:spMkLst>
            <pc:docMk/>
            <pc:sldMk cId="1675448924" sldId="270"/>
            <ac:spMk id="3" creationId="{4B27430D-0FFE-4999-98AF-5A6620CA2513}"/>
          </ac:spMkLst>
        </pc:spChg>
      </pc:sldChg>
      <pc:sldChg chg="addSp modSp new mod">
        <pc:chgData name="ARIHANT KR" userId="f70015d8692c58a9" providerId="LiveId" clId="{6C82B8A0-BD27-4DD9-BD03-DA7B7B70D824}" dt="2021-04-11T07:38:11.310" v="13944" actId="1076"/>
        <pc:sldMkLst>
          <pc:docMk/>
          <pc:sldMk cId="1419474130" sldId="271"/>
        </pc:sldMkLst>
        <pc:spChg chg="add mod">
          <ac:chgData name="ARIHANT KR" userId="f70015d8692c58a9" providerId="LiveId" clId="{6C82B8A0-BD27-4DD9-BD03-DA7B7B70D824}" dt="2021-04-11T07:37:00.273" v="13916" actId="1076"/>
          <ac:spMkLst>
            <pc:docMk/>
            <pc:sldMk cId="1419474130" sldId="271"/>
            <ac:spMk id="4" creationId="{110978F3-9AFF-4AA5-A951-B684257A1A45}"/>
          </ac:spMkLst>
        </pc:spChg>
        <pc:spChg chg="add mod">
          <ac:chgData name="ARIHANT KR" userId="f70015d8692c58a9" providerId="LiveId" clId="{6C82B8A0-BD27-4DD9-BD03-DA7B7B70D824}" dt="2021-04-11T07:38:09.009" v="13943" actId="1076"/>
          <ac:spMkLst>
            <pc:docMk/>
            <pc:sldMk cId="1419474130" sldId="271"/>
            <ac:spMk id="5" creationId="{6D493EA8-3081-4AB3-ABC4-5F72E73A2D21}"/>
          </ac:spMkLst>
        </pc:spChg>
        <pc:picChg chg="add mod">
          <ac:chgData name="ARIHANT KR" userId="f70015d8692c58a9" providerId="LiveId" clId="{6C82B8A0-BD27-4DD9-BD03-DA7B7B70D824}" dt="2021-04-11T07:38:11.310" v="13944" actId="1076"/>
          <ac:picMkLst>
            <pc:docMk/>
            <pc:sldMk cId="1419474130" sldId="271"/>
            <ac:picMk id="3" creationId="{B24006AD-DAAF-4B25-829D-43ACEBE2E5E6}"/>
          </ac:picMkLst>
        </pc:picChg>
        <pc:picChg chg="add mod">
          <ac:chgData name="ARIHANT KR" userId="f70015d8692c58a9" providerId="LiveId" clId="{6C82B8A0-BD27-4DD9-BD03-DA7B7B70D824}" dt="2021-04-11T07:37:59.379" v="13940" actId="14100"/>
          <ac:picMkLst>
            <pc:docMk/>
            <pc:sldMk cId="1419474130" sldId="271"/>
            <ac:picMk id="7" creationId="{A1DA520A-CA9F-4BD2-8B3E-3C7F4FD512EE}"/>
          </ac:picMkLst>
        </pc:picChg>
      </pc:sldChg>
      <pc:sldChg chg="addSp modSp new mod">
        <pc:chgData name="ARIHANT KR" userId="f70015d8692c58a9" providerId="LiveId" clId="{6C82B8A0-BD27-4DD9-BD03-DA7B7B70D824}" dt="2021-04-11T07:43:39.923" v="14040" actId="207"/>
        <pc:sldMkLst>
          <pc:docMk/>
          <pc:sldMk cId="4238413871" sldId="272"/>
        </pc:sldMkLst>
        <pc:spChg chg="add mod">
          <ac:chgData name="ARIHANT KR" userId="f70015d8692c58a9" providerId="LiveId" clId="{6C82B8A0-BD27-4DD9-BD03-DA7B7B70D824}" dt="2021-04-11T07:43:39.923" v="14040" actId="207"/>
          <ac:spMkLst>
            <pc:docMk/>
            <pc:sldMk cId="4238413871" sldId="272"/>
            <ac:spMk id="4" creationId="{5A4D374B-C966-4BB7-AD47-3CE6692ECFBE}"/>
          </ac:spMkLst>
        </pc:spChg>
        <pc:picChg chg="add mod">
          <ac:chgData name="ARIHANT KR" userId="f70015d8692c58a9" providerId="LiveId" clId="{6C82B8A0-BD27-4DD9-BD03-DA7B7B70D824}" dt="2021-04-11T07:42:42.971" v="13954" actId="1076"/>
          <ac:picMkLst>
            <pc:docMk/>
            <pc:sldMk cId="4238413871" sldId="272"/>
            <ac:picMk id="3" creationId="{218C9F9A-0F08-4281-80DC-A1DAD8F6774C}"/>
          </ac:picMkLst>
        </pc:picChg>
      </pc:sldChg>
      <pc:sldChg chg="addSp modSp new mod">
        <pc:chgData name="ARIHANT KR" userId="f70015d8692c58a9" providerId="LiveId" clId="{6C82B8A0-BD27-4DD9-BD03-DA7B7B70D824}" dt="2021-04-11T07:50:11.965" v="14282" actId="122"/>
        <pc:sldMkLst>
          <pc:docMk/>
          <pc:sldMk cId="1771346756" sldId="273"/>
        </pc:sldMkLst>
        <pc:spChg chg="add mod">
          <ac:chgData name="ARIHANT KR" userId="f70015d8692c58a9" providerId="LiveId" clId="{6C82B8A0-BD27-4DD9-BD03-DA7B7B70D824}" dt="2021-04-11T07:46:44.376" v="14097" actId="207"/>
          <ac:spMkLst>
            <pc:docMk/>
            <pc:sldMk cId="1771346756" sldId="273"/>
            <ac:spMk id="2" creationId="{B7E726C5-5400-41ED-9CDF-9064AE879D69}"/>
          </ac:spMkLst>
        </pc:spChg>
        <pc:spChg chg="add mod">
          <ac:chgData name="ARIHANT KR" userId="f70015d8692c58a9" providerId="LiveId" clId="{6C82B8A0-BD27-4DD9-BD03-DA7B7B70D824}" dt="2021-04-11T07:48:38.756" v="14191" actId="20577"/>
          <ac:spMkLst>
            <pc:docMk/>
            <pc:sldMk cId="1771346756" sldId="273"/>
            <ac:spMk id="3" creationId="{CA7EBC85-8B60-4D3F-92BC-89E119B12D74}"/>
          </ac:spMkLst>
        </pc:spChg>
        <pc:spChg chg="add mod">
          <ac:chgData name="ARIHANT KR" userId="f70015d8692c58a9" providerId="LiveId" clId="{6C82B8A0-BD27-4DD9-BD03-DA7B7B70D824}" dt="2021-04-11T07:50:11.965" v="14282" actId="122"/>
          <ac:spMkLst>
            <pc:docMk/>
            <pc:sldMk cId="1771346756" sldId="273"/>
            <ac:spMk id="4" creationId="{8167EBA7-E1CB-4EDB-9A22-32CA4796BE5D}"/>
          </ac:spMkLst>
        </pc:spChg>
      </pc:sldChg>
      <pc:sldChg chg="addSp delSp modSp new mod">
        <pc:chgData name="ARIHANT KR" userId="f70015d8692c58a9" providerId="LiveId" clId="{6C82B8A0-BD27-4DD9-BD03-DA7B7B70D824}" dt="2021-04-11T12:53:51.001" v="14315" actId="255"/>
        <pc:sldMkLst>
          <pc:docMk/>
          <pc:sldMk cId="1174345071" sldId="274"/>
        </pc:sldMkLst>
        <pc:spChg chg="add del mod">
          <ac:chgData name="ARIHANT KR" userId="f70015d8692c58a9" providerId="LiveId" clId="{6C82B8A0-BD27-4DD9-BD03-DA7B7B70D824}" dt="2021-04-11T12:52:42.434" v="14288" actId="21"/>
          <ac:spMkLst>
            <pc:docMk/>
            <pc:sldMk cId="1174345071" sldId="274"/>
            <ac:spMk id="4" creationId="{548F5240-E4BF-4E2E-9202-614D16FECDF5}"/>
          </ac:spMkLst>
        </pc:spChg>
        <pc:spChg chg="add mod">
          <ac:chgData name="ARIHANT KR" userId="f70015d8692c58a9" providerId="LiveId" clId="{6C82B8A0-BD27-4DD9-BD03-DA7B7B70D824}" dt="2021-04-11T12:53:51.001" v="14315" actId="255"/>
          <ac:spMkLst>
            <pc:docMk/>
            <pc:sldMk cId="1174345071" sldId="274"/>
            <ac:spMk id="5" creationId="{1C818A1A-A4E8-41DA-BF00-F88E4B65EDC7}"/>
          </ac:spMkLst>
        </pc:spChg>
        <pc:picChg chg="add mod">
          <ac:chgData name="ARIHANT KR" userId="f70015d8692c58a9" providerId="LiveId" clId="{6C82B8A0-BD27-4DD9-BD03-DA7B7B70D824}" dt="2021-04-11T12:52:24.461" v="14286" actId="14100"/>
          <ac:picMkLst>
            <pc:docMk/>
            <pc:sldMk cId="1174345071" sldId="274"/>
            <ac:picMk id="3" creationId="{3873E10C-A7CA-4D6E-9056-D2BF03AF2EE1}"/>
          </ac:picMkLst>
        </pc:picChg>
      </pc:sldChg>
    </pc:docChg>
  </pc:docChgLst>
  <pc:docChgLst>
    <pc:chgData name="APPAJI CHINTIMI" userId="d161e7bcb41ff0ef" providerId="Windows Live" clId="Web-{3465965D-5CE0-4107-8CF6-20B65EB2C5BA}"/>
    <pc:docChg chg="modSld">
      <pc:chgData name="APPAJI CHINTIMI" userId="d161e7bcb41ff0ef" providerId="Windows Live" clId="Web-{3465965D-5CE0-4107-8CF6-20B65EB2C5BA}" dt="2021-04-03T12:29:35.599" v="17" actId="20577"/>
      <pc:docMkLst>
        <pc:docMk/>
      </pc:docMkLst>
      <pc:sldChg chg="modSp">
        <pc:chgData name="APPAJI CHINTIMI" userId="d161e7bcb41ff0ef" providerId="Windows Live" clId="Web-{3465965D-5CE0-4107-8CF6-20B65EB2C5BA}" dt="2021-04-03T12:29:35.599" v="17" actId="20577"/>
        <pc:sldMkLst>
          <pc:docMk/>
          <pc:sldMk cId="1155837432" sldId="262"/>
        </pc:sldMkLst>
        <pc:spChg chg="mod">
          <ac:chgData name="APPAJI CHINTIMI" userId="d161e7bcb41ff0ef" providerId="Windows Live" clId="Web-{3465965D-5CE0-4107-8CF6-20B65EB2C5BA}" dt="2021-04-03T12:29:35.599" v="17" actId="20577"/>
          <ac:spMkLst>
            <pc:docMk/>
            <pc:sldMk cId="1155837432" sldId="262"/>
            <ac:spMk id="3" creationId="{AA32C841-7670-487A-AC38-93B2BD1FA5E1}"/>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5" name="Footer Placeholder 4"/>
          <p:cNvSpPr>
            <a:spLocks noGrp="1"/>
          </p:cNvSpPr>
          <p:nvPr>
            <p:ph type="ftr" sz="quarter" idx="11"/>
          </p:nvPr>
        </p:nvSpPr>
        <p:spPr/>
        <p:txBody>
          <a:bodyPr/>
          <a:lstStyle/>
          <a:p>
            <a:endParaRPr lang="en-US" dirty="0">
              <a:solidFill>
                <a:schemeClr val="bg1"/>
              </a:solidFill>
            </a:endParaRPr>
          </a:p>
        </p:txBody>
      </p:sp>
      <p:sp>
        <p:nvSpPr>
          <p:cNvPr id="6" name="Slide Number Placeholder 5"/>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97738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6" name="Footer Placeholder 5"/>
          <p:cNvSpPr>
            <a:spLocks noGrp="1"/>
          </p:cNvSpPr>
          <p:nvPr>
            <p:ph type="ftr" sz="quarter" idx="11"/>
          </p:nvPr>
        </p:nvSpPr>
        <p:spPr/>
        <p:txBody>
          <a:bodyPr/>
          <a:lstStyle/>
          <a:p>
            <a:endParaRPr lang="en-US" spc="50" dirty="0"/>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940626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6" name="Footer Placeholder 5"/>
          <p:cNvSpPr>
            <a:spLocks noGrp="1"/>
          </p:cNvSpPr>
          <p:nvPr>
            <p:ph type="ftr" sz="quarter" idx="11"/>
          </p:nvPr>
        </p:nvSpPr>
        <p:spPr/>
        <p:txBody>
          <a:bodyPr/>
          <a:lstStyle/>
          <a:p>
            <a:endParaRPr lang="en-US" spc="50" dirty="0"/>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3451917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6" name="Footer Placeholder 5"/>
          <p:cNvSpPr>
            <a:spLocks noGrp="1"/>
          </p:cNvSpPr>
          <p:nvPr>
            <p:ph type="ftr" sz="quarter" idx="11"/>
          </p:nvPr>
        </p:nvSpPr>
        <p:spPr/>
        <p:txBody>
          <a:bodyPr/>
          <a:lstStyle/>
          <a:p>
            <a:endParaRPr lang="en-US" spc="50" dirty="0"/>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309272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6" name="Footer Placeholder 5"/>
          <p:cNvSpPr>
            <a:spLocks noGrp="1"/>
          </p:cNvSpPr>
          <p:nvPr>
            <p:ph type="ftr" sz="quarter" idx="11"/>
          </p:nvPr>
        </p:nvSpPr>
        <p:spPr/>
        <p:txBody>
          <a:bodyPr/>
          <a:lstStyle/>
          <a:p>
            <a:endParaRPr lang="en-US" spc="50" dirty="0"/>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544683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4" name="Footer Placeholder 3"/>
          <p:cNvSpPr>
            <a:spLocks noGrp="1"/>
          </p:cNvSpPr>
          <p:nvPr>
            <p:ph type="ftr" sz="quarter" idx="11"/>
          </p:nvPr>
        </p:nvSpPr>
        <p:spPr/>
        <p:txBody>
          <a:bodyPr/>
          <a:lstStyle/>
          <a:p>
            <a:endParaRPr lang="en-US" spc="50" dirty="0"/>
          </a:p>
        </p:txBody>
      </p:sp>
      <p:sp>
        <p:nvSpPr>
          <p:cNvPr id="5" name="Slide Number Placeholder 4"/>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1771702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pPr algn="r"/>
            <a:fld id="{A37D6D71-8B28-4ED6-B932-04B197003D23}" type="datetimeFigureOut">
              <a:rPr lang="en-US" smtClean="0"/>
              <a:pPr algn="r"/>
              <a:t>4/11/2021</a:t>
            </a:fld>
            <a:endParaRPr lang="en-US" spc="50" dirty="0"/>
          </a:p>
        </p:txBody>
      </p:sp>
      <p:sp>
        <p:nvSpPr>
          <p:cNvPr id="4" name="Footer Placeholder 3"/>
          <p:cNvSpPr>
            <a:spLocks noGrp="1"/>
          </p:cNvSpPr>
          <p:nvPr>
            <p:ph type="ftr" sz="quarter" idx="11"/>
          </p:nvPr>
        </p:nvSpPr>
        <p:spPr/>
        <p:txBody>
          <a:bodyPr/>
          <a:lstStyle/>
          <a:p>
            <a:endParaRPr lang="en-US" spc="50" dirty="0"/>
          </a:p>
        </p:txBody>
      </p:sp>
      <p:sp>
        <p:nvSpPr>
          <p:cNvPr id="5" name="Slide Number Placeholder 4"/>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145379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5" name="Footer Placeholder 4"/>
          <p:cNvSpPr>
            <a:spLocks noGrp="1"/>
          </p:cNvSpPr>
          <p:nvPr>
            <p:ph type="ftr" sz="quarter" idx="11"/>
          </p:nvPr>
        </p:nvSpPr>
        <p:spPr/>
        <p:txBody>
          <a:bodyPr/>
          <a:lstStyle/>
          <a:p>
            <a:endParaRPr lang="en-US" dirty="0">
              <a:solidFill>
                <a:schemeClr val="tx1"/>
              </a:solidFill>
            </a:endParaRPr>
          </a:p>
        </p:txBody>
      </p:sp>
      <p:sp>
        <p:nvSpPr>
          <p:cNvPr id="6" name="Slide Number Placeholder 5"/>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9971143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5" name="Footer Placeholder 4"/>
          <p:cNvSpPr>
            <a:spLocks noGrp="1"/>
          </p:cNvSpPr>
          <p:nvPr>
            <p:ph type="ftr" sz="quarter" idx="11"/>
          </p:nvPr>
        </p:nvSpPr>
        <p:spPr/>
        <p:txBody>
          <a:bodyPr/>
          <a:lstStyle/>
          <a:p>
            <a:endParaRPr lang="en-US" dirty="0">
              <a:solidFill>
                <a:schemeClr val="tx1"/>
              </a:solidFill>
            </a:endParaRPr>
          </a:p>
        </p:txBody>
      </p:sp>
      <p:sp>
        <p:nvSpPr>
          <p:cNvPr id="6" name="Slide Number Placeholder 5"/>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610858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5" name="Footer Placeholder 4"/>
          <p:cNvSpPr>
            <a:spLocks noGrp="1"/>
          </p:cNvSpPr>
          <p:nvPr>
            <p:ph type="ftr" sz="quarter" idx="11"/>
          </p:nvPr>
        </p:nvSpPr>
        <p:spPr/>
        <p:txBody>
          <a:bodyPr/>
          <a:lstStyle/>
          <a:p>
            <a:endParaRPr lang="en-US" dirty="0">
              <a:solidFill>
                <a:schemeClr val="tx1"/>
              </a:solidFill>
            </a:endParaRPr>
          </a:p>
        </p:txBody>
      </p:sp>
      <p:sp>
        <p:nvSpPr>
          <p:cNvPr id="6" name="Slide Number Placeholder 5"/>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76028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5" name="Footer Placeholder 4"/>
          <p:cNvSpPr>
            <a:spLocks noGrp="1"/>
          </p:cNvSpPr>
          <p:nvPr>
            <p:ph type="ftr" sz="quarter" idx="11"/>
          </p:nvPr>
        </p:nvSpPr>
        <p:spPr/>
        <p:txBody>
          <a:bodyPr/>
          <a:lstStyle/>
          <a:p>
            <a:endParaRPr lang="en-US" dirty="0">
              <a:solidFill>
                <a:schemeClr val="tx1"/>
              </a:solidFill>
            </a:endParaRPr>
          </a:p>
        </p:txBody>
      </p:sp>
      <p:sp>
        <p:nvSpPr>
          <p:cNvPr id="6" name="Slide Number Placeholder 5"/>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533313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6" name="Footer Placeholder 5"/>
          <p:cNvSpPr>
            <a:spLocks noGrp="1"/>
          </p:cNvSpPr>
          <p:nvPr>
            <p:ph type="ftr" sz="quarter" idx="11"/>
          </p:nvPr>
        </p:nvSpPr>
        <p:spPr/>
        <p:txBody>
          <a:bodyPr/>
          <a:lstStyle/>
          <a:p>
            <a:endParaRPr lang="en-US" dirty="0">
              <a:solidFill>
                <a:schemeClr val="tx1"/>
              </a:solidFill>
            </a:endParaRPr>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11255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8" name="Footer Placeholder 7"/>
          <p:cNvSpPr>
            <a:spLocks noGrp="1"/>
          </p:cNvSpPr>
          <p:nvPr>
            <p:ph type="ftr" sz="quarter" idx="11"/>
          </p:nvPr>
        </p:nvSpPr>
        <p:spPr/>
        <p:txBody>
          <a:bodyPr/>
          <a:lstStyle/>
          <a:p>
            <a:endParaRPr lang="en-US" dirty="0">
              <a:solidFill>
                <a:schemeClr val="tx1"/>
              </a:solidFill>
            </a:endParaRPr>
          </a:p>
        </p:txBody>
      </p:sp>
      <p:sp>
        <p:nvSpPr>
          <p:cNvPr id="9" name="Slide Number Placeholder 8"/>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595876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4" name="Footer Placeholder 3"/>
          <p:cNvSpPr>
            <a:spLocks noGrp="1"/>
          </p:cNvSpPr>
          <p:nvPr>
            <p:ph type="ftr" sz="quarter" idx="11"/>
          </p:nvPr>
        </p:nvSpPr>
        <p:spPr/>
        <p:txBody>
          <a:bodyPr/>
          <a:lstStyle/>
          <a:p>
            <a:endParaRPr lang="en-US" dirty="0">
              <a:solidFill>
                <a:schemeClr val="tx1"/>
              </a:solidFill>
            </a:endParaRPr>
          </a:p>
        </p:txBody>
      </p:sp>
      <p:sp>
        <p:nvSpPr>
          <p:cNvPr id="5" name="Slide Number Placeholder 4"/>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698830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3" name="Footer Placeholder 2"/>
          <p:cNvSpPr>
            <a:spLocks noGrp="1"/>
          </p:cNvSpPr>
          <p:nvPr>
            <p:ph type="ftr" sz="quarter" idx="11"/>
          </p:nvPr>
        </p:nvSpPr>
        <p:spPr/>
        <p:txBody>
          <a:bodyPr/>
          <a:lstStyle/>
          <a:p>
            <a:endParaRPr lang="en-US" dirty="0">
              <a:solidFill>
                <a:schemeClr val="tx1"/>
              </a:solidFill>
            </a:endParaRPr>
          </a:p>
        </p:txBody>
      </p:sp>
      <p:sp>
        <p:nvSpPr>
          <p:cNvPr id="4" name="Slide Number Placeholder 3"/>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851486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6" name="Footer Placeholder 5"/>
          <p:cNvSpPr>
            <a:spLocks noGrp="1"/>
          </p:cNvSpPr>
          <p:nvPr>
            <p:ph type="ftr" sz="quarter" idx="11"/>
          </p:nvPr>
        </p:nvSpPr>
        <p:spPr/>
        <p:txBody>
          <a:bodyPr/>
          <a:lstStyle/>
          <a:p>
            <a:endParaRPr lang="en-US" dirty="0">
              <a:solidFill>
                <a:schemeClr val="tx1"/>
              </a:solidFill>
            </a:endParaRPr>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81196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gn="r"/>
            <a:fld id="{A37D6D71-8B28-4ED6-B932-04B197003D23}" type="datetimeFigureOut">
              <a:rPr lang="en-US" smtClean="0"/>
              <a:pPr algn="r"/>
              <a:t>4/11/2021</a:t>
            </a:fld>
            <a:endParaRPr lang="en-US" dirty="0"/>
          </a:p>
        </p:txBody>
      </p:sp>
      <p:sp>
        <p:nvSpPr>
          <p:cNvPr id="6" name="Footer Placeholder 5"/>
          <p:cNvSpPr>
            <a:spLocks noGrp="1"/>
          </p:cNvSpPr>
          <p:nvPr>
            <p:ph type="ftr" sz="quarter" idx="11"/>
          </p:nvPr>
        </p:nvSpPr>
        <p:spPr/>
        <p:txBody>
          <a:bodyPr/>
          <a:lstStyle/>
          <a:p>
            <a:endParaRPr lang="en-US" dirty="0">
              <a:effectLst>
                <a:outerShdw blurRad="50800" dist="38100" dir="2700000" algn="tl" rotWithShape="0">
                  <a:prstClr val="black">
                    <a:alpha val="43000"/>
                  </a:prstClr>
                </a:outerShdw>
              </a:effectLst>
            </a:endParaRPr>
          </a:p>
        </p:txBody>
      </p:sp>
      <p:sp>
        <p:nvSpPr>
          <p:cNvPr id="7" name="Slide Number Placeholder 6"/>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039946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algn="r"/>
            <a:fld id="{A37D6D71-8B28-4ED6-B932-04B197003D23}" type="datetimeFigureOut">
              <a:rPr lang="en-US" smtClean="0"/>
              <a:pPr algn="r"/>
              <a:t>4/11/2021</a:t>
            </a:fld>
            <a:endParaRPr lang="en-US" spc="50"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spc="50"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23081752"/>
      </p:ext>
    </p:extLst>
  </p:cSld>
  <p:clrMap bg1="dk1" tx1="lt1" bg2="dk2" tx2="lt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 id="2147484122" r:id="rId12"/>
    <p:sldLayoutId id="2147484123" r:id="rId13"/>
    <p:sldLayoutId id="2147484124" r:id="rId14"/>
    <p:sldLayoutId id="2147484125" r:id="rId15"/>
    <p:sldLayoutId id="2147484126" r:id="rId16"/>
    <p:sldLayoutId id="214748412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3" descr="Neon geometric shapes">
            <a:extLst>
              <a:ext uri="{FF2B5EF4-FFF2-40B4-BE49-F238E27FC236}">
                <a16:creationId xmlns:a16="http://schemas.microsoft.com/office/drawing/2014/main" id="{100F4CC1-718C-42A8-89CE-26F19BA4B1F9}"/>
              </a:ext>
            </a:extLst>
          </p:cNvPr>
          <p:cNvPicPr>
            <a:picLocks noChangeAspect="1"/>
          </p:cNvPicPr>
          <p:nvPr/>
        </p:nvPicPr>
        <p:blipFill rotWithShape="1">
          <a:blip r:embed="rId2">
            <a:alphaModFix amt="60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ECD118B6-7A32-4CF9-9DE9-BE8707CA7E55}"/>
              </a:ext>
            </a:extLst>
          </p:cNvPr>
          <p:cNvSpPr>
            <a:spLocks noGrp="1"/>
          </p:cNvSpPr>
          <p:nvPr>
            <p:ph type="ctrTitle"/>
          </p:nvPr>
        </p:nvSpPr>
        <p:spPr>
          <a:xfrm>
            <a:off x="960120" y="1676400"/>
            <a:ext cx="10268712" cy="1409700"/>
          </a:xfrm>
        </p:spPr>
        <p:txBody>
          <a:bodyPr anchor="b">
            <a:normAutofit/>
          </a:bodyPr>
          <a:lstStyle/>
          <a:p>
            <a:r>
              <a:rPr lang="en-US" sz="6000" b="1" i="1" u="sng" dirty="0">
                <a:solidFill>
                  <a:srgbClr val="00B0F0"/>
                </a:solidFill>
                <a:latin typeface="Comic Sans MS" panose="030F0702030302020204" pitchFamily="66" charset="0"/>
              </a:rPr>
              <a:t>Home automation</a:t>
            </a:r>
            <a:endParaRPr lang="en-IN" sz="6000" b="1" i="1" u="sng" dirty="0">
              <a:solidFill>
                <a:srgbClr val="00B0F0"/>
              </a:solidFill>
              <a:latin typeface="Comic Sans MS" panose="030F0702030302020204" pitchFamily="66" charset="0"/>
            </a:endParaRPr>
          </a:p>
        </p:txBody>
      </p:sp>
      <p:sp>
        <p:nvSpPr>
          <p:cNvPr id="3" name="Subtitle 2">
            <a:extLst>
              <a:ext uri="{FF2B5EF4-FFF2-40B4-BE49-F238E27FC236}">
                <a16:creationId xmlns:a16="http://schemas.microsoft.com/office/drawing/2014/main" id="{971FA3CA-6085-4891-AC42-D78B52BD77CB}"/>
              </a:ext>
            </a:extLst>
          </p:cNvPr>
          <p:cNvSpPr>
            <a:spLocks noGrp="1"/>
          </p:cNvSpPr>
          <p:nvPr>
            <p:ph type="subTitle" idx="1"/>
          </p:nvPr>
        </p:nvSpPr>
        <p:spPr/>
        <p:txBody>
          <a:bodyPr anchor="t">
            <a:normAutofit lnSpcReduction="10000"/>
          </a:bodyPr>
          <a:lstStyle/>
          <a:p>
            <a:r>
              <a:rPr lang="en-US" i="1" dirty="0">
                <a:solidFill>
                  <a:srgbClr val="00B050"/>
                </a:solidFill>
                <a:latin typeface="Segoe Script" panose="030B0504020000000003" pitchFamily="66" charset="0"/>
              </a:rPr>
              <a:t>CS225 – CS226 PROJECT</a:t>
            </a:r>
          </a:p>
          <a:p>
            <a:r>
              <a:rPr lang="en-US" i="1" dirty="0">
                <a:solidFill>
                  <a:srgbClr val="00B050"/>
                </a:solidFill>
                <a:latin typeface="Segoe Script" panose="030B0504020000000003" pitchFamily="66" charset="0"/>
              </a:rPr>
              <a:t>NAME : ARIHANT K R</a:t>
            </a:r>
          </a:p>
          <a:p>
            <a:r>
              <a:rPr lang="en-US" i="1" dirty="0">
                <a:solidFill>
                  <a:srgbClr val="00B050"/>
                </a:solidFill>
                <a:latin typeface="Segoe Script" panose="030B0504020000000003" pitchFamily="66" charset="0"/>
              </a:rPr>
              <a:t>ROLL NO : 1901CS09</a:t>
            </a:r>
            <a:endParaRPr lang="en-IN" i="1" dirty="0">
              <a:solidFill>
                <a:srgbClr val="00B050"/>
              </a:solidFill>
              <a:latin typeface="Segoe Script" panose="030B0504020000000003" pitchFamily="66" charset="0"/>
            </a:endParaRPr>
          </a:p>
        </p:txBody>
      </p:sp>
    </p:spTree>
    <p:extLst>
      <p:ext uri="{BB962C8B-B14F-4D97-AF65-F5344CB8AC3E}">
        <p14:creationId xmlns:p14="http://schemas.microsoft.com/office/powerpoint/2010/main" val="150548930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500FD9-D438-4FCB-B4B6-E6D9DC52AA78}"/>
              </a:ext>
            </a:extLst>
          </p:cNvPr>
          <p:cNvSpPr txBox="1"/>
          <p:nvPr/>
        </p:nvSpPr>
        <p:spPr>
          <a:xfrm>
            <a:off x="1494408" y="585926"/>
            <a:ext cx="8954609" cy="523220"/>
          </a:xfrm>
          <a:prstGeom prst="rect">
            <a:avLst/>
          </a:prstGeom>
          <a:noFill/>
        </p:spPr>
        <p:txBody>
          <a:bodyPr wrap="square" rtlCol="0">
            <a:spAutoFit/>
          </a:bodyPr>
          <a:lstStyle/>
          <a:p>
            <a:r>
              <a:rPr lang="en-US" sz="2800" i="1" u="sng" dirty="0">
                <a:solidFill>
                  <a:srgbClr val="92D050"/>
                </a:solidFill>
                <a:latin typeface="Bahnschrift SemiBold SemiConden" panose="020B0502040204020203" pitchFamily="34" charset="0"/>
              </a:rPr>
              <a:t>WHY IS MQTT PREFERRED OVER MORE POPULAR HTTP?</a:t>
            </a:r>
            <a:endParaRPr lang="en-IN" sz="2800" i="1" u="sng" dirty="0">
              <a:solidFill>
                <a:srgbClr val="92D050"/>
              </a:solidFill>
              <a:latin typeface="Bahnschrift SemiBold SemiConden" panose="020B0502040204020203" pitchFamily="34" charset="0"/>
            </a:endParaRPr>
          </a:p>
        </p:txBody>
      </p:sp>
      <p:sp>
        <p:nvSpPr>
          <p:cNvPr id="3" name="TextBox 2">
            <a:extLst>
              <a:ext uri="{FF2B5EF4-FFF2-40B4-BE49-F238E27FC236}">
                <a16:creationId xmlns:a16="http://schemas.microsoft.com/office/drawing/2014/main" id="{A5EE7CDA-4F9A-4307-80F2-92A14FAE14F4}"/>
              </a:ext>
            </a:extLst>
          </p:cNvPr>
          <p:cNvSpPr txBox="1"/>
          <p:nvPr/>
        </p:nvSpPr>
        <p:spPr>
          <a:xfrm>
            <a:off x="1423387" y="1188819"/>
            <a:ext cx="6238042" cy="3693319"/>
          </a:xfrm>
          <a:prstGeom prst="rect">
            <a:avLst/>
          </a:prstGeom>
          <a:noFill/>
        </p:spPr>
        <p:txBody>
          <a:bodyPr wrap="square" rtlCol="0">
            <a:spAutoFit/>
          </a:bodyPr>
          <a:lstStyle/>
          <a:p>
            <a:r>
              <a:rPr lang="en-US" dirty="0">
                <a:solidFill>
                  <a:srgbClr val="E21E9C"/>
                </a:solidFill>
              </a:rPr>
              <a:t>For all IoT projects MQTT is preferred over HTTP protocol, because the MQTT protocol follows a pub/subs model which makes it a perfect choice for resource constrained IoT devices, besides which it also provides each client independence in its existence, so that the system keeps working properly even if a glitch occurs at one of the client’s side whereas in a request-response model like in HTTP every client has to interact to servers directly which results in a lot of traffic and eventually making it a slow process with a wastage of lot of battery and time and also a small glitch at one of the clients could break the servers response which makes it not the optimized for the IoT devices.</a:t>
            </a:r>
            <a:endParaRPr lang="en-IN" dirty="0">
              <a:solidFill>
                <a:srgbClr val="E21E9C"/>
              </a:solidFill>
            </a:endParaRPr>
          </a:p>
        </p:txBody>
      </p:sp>
      <p:pic>
        <p:nvPicPr>
          <p:cNvPr id="5" name="Picture 4">
            <a:extLst>
              <a:ext uri="{FF2B5EF4-FFF2-40B4-BE49-F238E27FC236}">
                <a16:creationId xmlns:a16="http://schemas.microsoft.com/office/drawing/2014/main" id="{B868C629-6510-45C2-BC58-5FD19C2C8E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408" y="4841186"/>
            <a:ext cx="2704955" cy="1568718"/>
          </a:xfrm>
          <a:prstGeom prst="rect">
            <a:avLst/>
          </a:prstGeom>
        </p:spPr>
      </p:pic>
      <p:pic>
        <p:nvPicPr>
          <p:cNvPr id="7" name="Picture 6">
            <a:extLst>
              <a:ext uri="{FF2B5EF4-FFF2-40B4-BE49-F238E27FC236}">
                <a16:creationId xmlns:a16="http://schemas.microsoft.com/office/drawing/2014/main" id="{C4E6E5B6-1C03-4E70-B4B4-125BBBB53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9566" y="4841186"/>
            <a:ext cx="2704956" cy="1568718"/>
          </a:xfrm>
          <a:prstGeom prst="rect">
            <a:avLst/>
          </a:prstGeom>
        </p:spPr>
      </p:pic>
      <p:sp>
        <p:nvSpPr>
          <p:cNvPr id="8" name="TextBox 7">
            <a:extLst>
              <a:ext uri="{FF2B5EF4-FFF2-40B4-BE49-F238E27FC236}">
                <a16:creationId xmlns:a16="http://schemas.microsoft.com/office/drawing/2014/main" id="{5A580CA4-A4E3-4158-B4EB-41A3F9AA71D5}"/>
              </a:ext>
            </a:extLst>
          </p:cNvPr>
          <p:cNvSpPr txBox="1"/>
          <p:nvPr/>
        </p:nvSpPr>
        <p:spPr>
          <a:xfrm>
            <a:off x="1503286" y="6489577"/>
            <a:ext cx="2704955" cy="338554"/>
          </a:xfrm>
          <a:prstGeom prst="rect">
            <a:avLst/>
          </a:prstGeom>
          <a:noFill/>
        </p:spPr>
        <p:txBody>
          <a:bodyPr wrap="square" rtlCol="0">
            <a:spAutoFit/>
          </a:bodyPr>
          <a:lstStyle/>
          <a:p>
            <a:pPr algn="ctr"/>
            <a:r>
              <a:rPr lang="en-US" sz="1600" dirty="0">
                <a:solidFill>
                  <a:srgbClr val="FF0000"/>
                </a:solidFill>
              </a:rPr>
              <a:t>Request-Response Model</a:t>
            </a:r>
            <a:endParaRPr lang="en-IN" sz="1600" dirty="0">
              <a:solidFill>
                <a:srgbClr val="FF0000"/>
              </a:solidFill>
            </a:endParaRPr>
          </a:p>
        </p:txBody>
      </p:sp>
      <p:sp>
        <p:nvSpPr>
          <p:cNvPr id="9" name="TextBox 8">
            <a:extLst>
              <a:ext uri="{FF2B5EF4-FFF2-40B4-BE49-F238E27FC236}">
                <a16:creationId xmlns:a16="http://schemas.microsoft.com/office/drawing/2014/main" id="{4EBBA5D2-04F2-497B-A560-A5FAED016114}"/>
              </a:ext>
            </a:extLst>
          </p:cNvPr>
          <p:cNvSpPr txBox="1"/>
          <p:nvPr/>
        </p:nvSpPr>
        <p:spPr>
          <a:xfrm>
            <a:off x="4199363" y="6474188"/>
            <a:ext cx="2704955" cy="369332"/>
          </a:xfrm>
          <a:prstGeom prst="rect">
            <a:avLst/>
          </a:prstGeom>
          <a:noFill/>
        </p:spPr>
        <p:txBody>
          <a:bodyPr wrap="square" rtlCol="0">
            <a:spAutoFit/>
          </a:bodyPr>
          <a:lstStyle/>
          <a:p>
            <a:pPr algn="ctr"/>
            <a:r>
              <a:rPr lang="en-US" dirty="0">
                <a:solidFill>
                  <a:srgbClr val="FFFF00"/>
                </a:solidFill>
              </a:rPr>
              <a:t>Pub/Subs Model</a:t>
            </a:r>
            <a:endParaRPr lang="en-IN" dirty="0">
              <a:solidFill>
                <a:srgbClr val="FFFF00"/>
              </a:solidFill>
            </a:endParaRPr>
          </a:p>
        </p:txBody>
      </p:sp>
      <p:sp>
        <p:nvSpPr>
          <p:cNvPr id="10" name="TextBox 9">
            <a:extLst>
              <a:ext uri="{FF2B5EF4-FFF2-40B4-BE49-F238E27FC236}">
                <a16:creationId xmlns:a16="http://schemas.microsoft.com/office/drawing/2014/main" id="{97345759-3AF9-4A10-A623-4A05456E16FA}"/>
              </a:ext>
            </a:extLst>
          </p:cNvPr>
          <p:cNvSpPr txBox="1"/>
          <p:nvPr/>
        </p:nvSpPr>
        <p:spPr>
          <a:xfrm>
            <a:off x="7750206" y="1188819"/>
            <a:ext cx="3888419" cy="2862322"/>
          </a:xfrm>
          <a:prstGeom prst="rect">
            <a:avLst/>
          </a:prstGeom>
          <a:noFill/>
        </p:spPr>
        <p:txBody>
          <a:bodyPr wrap="square" rtlCol="0">
            <a:spAutoFit/>
          </a:bodyPr>
          <a:lstStyle/>
          <a:p>
            <a:r>
              <a:rPr lang="en-US" dirty="0">
                <a:solidFill>
                  <a:srgbClr val="F78323"/>
                </a:solidFill>
              </a:rPr>
              <a:t>MQTT responds well to the following needs:-</a:t>
            </a:r>
          </a:p>
          <a:p>
            <a:pPr marL="285750" indent="-285750">
              <a:buClr>
                <a:srgbClr val="00B0F0"/>
              </a:buClr>
              <a:buFont typeface="Wingdings" panose="05000000000000000000" pitchFamily="2" charset="2"/>
              <a:buChar char="Ø"/>
            </a:pPr>
            <a:r>
              <a:rPr lang="en-US" dirty="0">
                <a:solidFill>
                  <a:srgbClr val="F78323"/>
                </a:solidFill>
              </a:rPr>
              <a:t>Minimum Bandwidth use</a:t>
            </a:r>
          </a:p>
          <a:p>
            <a:pPr marL="285750" indent="-285750">
              <a:buClr>
                <a:srgbClr val="00B0F0"/>
              </a:buClr>
              <a:buFont typeface="Wingdings" panose="05000000000000000000" pitchFamily="2" charset="2"/>
              <a:buChar char="Ø"/>
            </a:pPr>
            <a:r>
              <a:rPr lang="en-US" dirty="0">
                <a:solidFill>
                  <a:srgbClr val="F78323"/>
                </a:solidFill>
              </a:rPr>
              <a:t>Operation over wireless networks</a:t>
            </a:r>
          </a:p>
          <a:p>
            <a:pPr marL="285750" indent="-285750">
              <a:buClr>
                <a:srgbClr val="00B0F0"/>
              </a:buClr>
              <a:buFont typeface="Wingdings" panose="05000000000000000000" pitchFamily="2" charset="2"/>
              <a:buChar char="Ø"/>
            </a:pPr>
            <a:r>
              <a:rPr lang="en-US" dirty="0">
                <a:solidFill>
                  <a:srgbClr val="F78323"/>
                </a:solidFill>
              </a:rPr>
              <a:t>Low energy consumption</a:t>
            </a:r>
          </a:p>
          <a:p>
            <a:pPr marL="285750" indent="-285750">
              <a:buClr>
                <a:srgbClr val="00B0F0"/>
              </a:buClr>
              <a:buFont typeface="Wingdings" panose="05000000000000000000" pitchFamily="2" charset="2"/>
              <a:buChar char="Ø"/>
            </a:pPr>
            <a:r>
              <a:rPr lang="en-US" dirty="0">
                <a:solidFill>
                  <a:srgbClr val="F78323"/>
                </a:solidFill>
              </a:rPr>
              <a:t>Good Reliability </a:t>
            </a:r>
          </a:p>
          <a:p>
            <a:pPr marL="285750" indent="-285750">
              <a:buClr>
                <a:srgbClr val="00B0F0"/>
              </a:buClr>
              <a:buFont typeface="Wingdings" panose="05000000000000000000" pitchFamily="2" charset="2"/>
              <a:buChar char="Ø"/>
            </a:pPr>
            <a:r>
              <a:rPr lang="en-US" dirty="0">
                <a:solidFill>
                  <a:srgbClr val="F78323"/>
                </a:solidFill>
              </a:rPr>
              <a:t>Little Processing and Memory resources</a:t>
            </a:r>
          </a:p>
          <a:p>
            <a:pPr marL="285750" indent="-285750">
              <a:buClr>
                <a:srgbClr val="00B0F0"/>
              </a:buClr>
              <a:buFont typeface="Wingdings" panose="05000000000000000000" pitchFamily="2" charset="2"/>
              <a:buChar char="Ø"/>
            </a:pPr>
            <a:r>
              <a:rPr lang="en-US" dirty="0">
                <a:solidFill>
                  <a:srgbClr val="F78323"/>
                </a:solidFill>
              </a:rPr>
              <a:t>Speed and Delivery</a:t>
            </a:r>
          </a:p>
        </p:txBody>
      </p:sp>
      <p:pic>
        <p:nvPicPr>
          <p:cNvPr id="12" name="Picture 11">
            <a:extLst>
              <a:ext uri="{FF2B5EF4-FFF2-40B4-BE49-F238E27FC236}">
                <a16:creationId xmlns:a16="http://schemas.microsoft.com/office/drawing/2014/main" id="{9A9E5D30-FE0C-4492-A297-B3D91A1878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1428" y="4051141"/>
            <a:ext cx="4211629" cy="2607713"/>
          </a:xfrm>
          <a:prstGeom prst="rect">
            <a:avLst/>
          </a:prstGeom>
        </p:spPr>
      </p:pic>
    </p:spTree>
    <p:extLst>
      <p:ext uri="{BB962C8B-B14F-4D97-AF65-F5344CB8AC3E}">
        <p14:creationId xmlns:p14="http://schemas.microsoft.com/office/powerpoint/2010/main" val="3600385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C87EDD-CEC3-4A54-9B72-D0814136E630}"/>
              </a:ext>
            </a:extLst>
          </p:cNvPr>
          <p:cNvSpPr txBox="1"/>
          <p:nvPr/>
        </p:nvSpPr>
        <p:spPr>
          <a:xfrm>
            <a:off x="1331650" y="665825"/>
            <a:ext cx="9144000" cy="954107"/>
          </a:xfrm>
          <a:prstGeom prst="rect">
            <a:avLst/>
          </a:prstGeom>
          <a:noFill/>
        </p:spPr>
        <p:txBody>
          <a:bodyPr wrap="square" rtlCol="0">
            <a:spAutoFit/>
          </a:bodyPr>
          <a:lstStyle/>
          <a:p>
            <a:r>
              <a:rPr lang="en-US" sz="2800" i="1" u="sng" dirty="0">
                <a:solidFill>
                  <a:srgbClr val="00B0F0"/>
                </a:solidFill>
                <a:latin typeface="Bahnschrift Condensed" panose="020B0502040204020203" pitchFamily="34" charset="0"/>
              </a:rPr>
              <a:t>IS IT POSSIBLE TO CONTROL THE DEVICES FROM ANY PLCE WITHOUT THE INTERNET ?</a:t>
            </a:r>
            <a:endParaRPr lang="en-IN" sz="2800" i="1" u="sng" dirty="0">
              <a:solidFill>
                <a:srgbClr val="00B0F0"/>
              </a:solidFill>
              <a:latin typeface="Bahnschrift Condensed" panose="020B0502040204020203" pitchFamily="34" charset="0"/>
            </a:endParaRPr>
          </a:p>
        </p:txBody>
      </p:sp>
      <p:sp>
        <p:nvSpPr>
          <p:cNvPr id="4" name="TextBox 3">
            <a:extLst>
              <a:ext uri="{FF2B5EF4-FFF2-40B4-BE49-F238E27FC236}">
                <a16:creationId xmlns:a16="http://schemas.microsoft.com/office/drawing/2014/main" id="{B3C62FC3-3C18-4F86-95FB-0C2895426701}"/>
              </a:ext>
            </a:extLst>
          </p:cNvPr>
          <p:cNvSpPr txBox="1"/>
          <p:nvPr/>
        </p:nvSpPr>
        <p:spPr>
          <a:xfrm>
            <a:off x="1331650" y="1908699"/>
            <a:ext cx="8487053" cy="461665"/>
          </a:xfrm>
          <a:prstGeom prst="rect">
            <a:avLst/>
          </a:prstGeom>
          <a:noFill/>
        </p:spPr>
        <p:txBody>
          <a:bodyPr wrap="square" rtlCol="0">
            <a:spAutoFit/>
          </a:bodyPr>
          <a:lstStyle/>
          <a:p>
            <a:r>
              <a:rPr lang="en-US" sz="2400" dirty="0">
                <a:solidFill>
                  <a:srgbClr val="E21E9C"/>
                </a:solidFill>
              </a:rPr>
              <a:t>The answer is simply NO!</a:t>
            </a:r>
            <a:endParaRPr lang="en-IN" sz="2400" dirty="0">
              <a:solidFill>
                <a:srgbClr val="E21E9C"/>
              </a:solidFill>
            </a:endParaRPr>
          </a:p>
        </p:txBody>
      </p:sp>
      <p:sp>
        <p:nvSpPr>
          <p:cNvPr id="5" name="TextBox 4">
            <a:extLst>
              <a:ext uri="{FF2B5EF4-FFF2-40B4-BE49-F238E27FC236}">
                <a16:creationId xmlns:a16="http://schemas.microsoft.com/office/drawing/2014/main" id="{3D72C154-C668-4FC5-AF3F-61ECC907AB7C}"/>
              </a:ext>
            </a:extLst>
          </p:cNvPr>
          <p:cNvSpPr txBox="1"/>
          <p:nvPr/>
        </p:nvSpPr>
        <p:spPr>
          <a:xfrm>
            <a:off x="1429305" y="2707689"/>
            <a:ext cx="8389398" cy="2616101"/>
          </a:xfrm>
          <a:prstGeom prst="rect">
            <a:avLst/>
          </a:prstGeom>
          <a:noFill/>
        </p:spPr>
        <p:txBody>
          <a:bodyPr wrap="square" rtlCol="0">
            <a:spAutoFit/>
          </a:bodyPr>
          <a:lstStyle/>
          <a:p>
            <a:r>
              <a:rPr lang="en-US" dirty="0">
                <a:solidFill>
                  <a:srgbClr val="92D050"/>
                </a:solidFill>
              </a:rPr>
              <a:t>As discussed in the previous slides using the MQTT service providers as brokers we are able to control appliances from any part of the world through </a:t>
            </a:r>
            <a:r>
              <a:rPr lang="en-US" dirty="0">
                <a:solidFill>
                  <a:schemeClr val="accent6">
                    <a:lumMod val="75000"/>
                  </a:schemeClr>
                </a:solidFill>
              </a:rPr>
              <a:t>INTERNET</a:t>
            </a:r>
            <a:r>
              <a:rPr lang="en-US" dirty="0">
                <a:solidFill>
                  <a:srgbClr val="92D050"/>
                </a:solidFill>
              </a:rPr>
              <a:t> which in itself can be considered as </a:t>
            </a:r>
            <a:r>
              <a:rPr lang="en-US" dirty="0">
                <a:solidFill>
                  <a:schemeClr val="accent6">
                    <a:lumMod val="75000"/>
                  </a:schemeClr>
                </a:solidFill>
              </a:rPr>
              <a:t>WAN</a:t>
            </a:r>
            <a:r>
              <a:rPr lang="en-US" dirty="0">
                <a:solidFill>
                  <a:srgbClr val="92D050"/>
                </a:solidFill>
              </a:rPr>
              <a:t>.</a:t>
            </a:r>
          </a:p>
          <a:p>
            <a:endParaRPr lang="en-US" dirty="0">
              <a:solidFill>
                <a:srgbClr val="92D050"/>
              </a:solidFill>
            </a:endParaRPr>
          </a:p>
          <a:p>
            <a:r>
              <a:rPr lang="en-US" dirty="0">
                <a:solidFill>
                  <a:srgbClr val="FFC000"/>
                </a:solidFill>
              </a:rPr>
              <a:t>But </a:t>
            </a:r>
            <a:r>
              <a:rPr lang="en-US" sz="2000" dirty="0">
                <a:solidFill>
                  <a:srgbClr val="FFC000"/>
                </a:solidFill>
              </a:rPr>
              <a:t>YES</a:t>
            </a:r>
            <a:r>
              <a:rPr lang="en-US" dirty="0">
                <a:solidFill>
                  <a:srgbClr val="FFC000"/>
                </a:solidFill>
              </a:rPr>
              <a:t>, we can control the appliances without internet, but then we have to be connected to the device through a LAN which could be through a Hotspot, </a:t>
            </a:r>
            <a:r>
              <a:rPr lang="en-US" dirty="0" err="1">
                <a:solidFill>
                  <a:srgbClr val="FFC000"/>
                </a:solidFill>
              </a:rPr>
              <a:t>Wifi</a:t>
            </a:r>
            <a:r>
              <a:rPr lang="en-US" dirty="0">
                <a:solidFill>
                  <a:srgbClr val="FFC000"/>
                </a:solidFill>
              </a:rPr>
              <a:t> or a Bluetooth but as you can see, here our range is largely restricted and hence the devices can be operated only within a given range of the network. And from out of that range we cannot have a command over the devices.</a:t>
            </a:r>
            <a:endParaRPr lang="en-IN" dirty="0">
              <a:solidFill>
                <a:srgbClr val="FFC000"/>
              </a:solidFill>
            </a:endParaRPr>
          </a:p>
        </p:txBody>
      </p:sp>
      <p:sp>
        <p:nvSpPr>
          <p:cNvPr id="3" name="TextBox 2">
            <a:extLst>
              <a:ext uri="{FF2B5EF4-FFF2-40B4-BE49-F238E27FC236}">
                <a16:creationId xmlns:a16="http://schemas.microsoft.com/office/drawing/2014/main" id="{87B36153-23A2-46DA-9A2E-C472D4E6B154}"/>
              </a:ext>
            </a:extLst>
          </p:cNvPr>
          <p:cNvSpPr txBox="1"/>
          <p:nvPr/>
        </p:nvSpPr>
        <p:spPr>
          <a:xfrm>
            <a:off x="1429306" y="5566299"/>
            <a:ext cx="8389398" cy="646331"/>
          </a:xfrm>
          <a:prstGeom prst="rect">
            <a:avLst/>
          </a:prstGeom>
          <a:noFill/>
        </p:spPr>
        <p:txBody>
          <a:bodyPr wrap="square" rtlCol="0">
            <a:spAutoFit/>
          </a:bodyPr>
          <a:lstStyle/>
          <a:p>
            <a:r>
              <a:rPr lang="en-US" dirty="0">
                <a:solidFill>
                  <a:schemeClr val="accent4">
                    <a:lumMod val="75000"/>
                  </a:schemeClr>
                </a:solidFill>
              </a:rPr>
              <a:t>And also more importantly in this project we use </a:t>
            </a:r>
            <a:r>
              <a:rPr lang="en-US" dirty="0" err="1">
                <a:solidFill>
                  <a:schemeClr val="accent4">
                    <a:lumMod val="75000"/>
                  </a:schemeClr>
                </a:solidFill>
              </a:rPr>
              <a:t>Ubidots</a:t>
            </a:r>
            <a:r>
              <a:rPr lang="en-US" dirty="0">
                <a:solidFill>
                  <a:schemeClr val="accent4">
                    <a:lumMod val="75000"/>
                  </a:schemeClr>
                </a:solidFill>
              </a:rPr>
              <a:t> as a broker between the servers and clients which provides us the MQTT service.</a:t>
            </a:r>
            <a:r>
              <a:rPr lang="en-US" dirty="0"/>
              <a:t> </a:t>
            </a:r>
            <a:endParaRPr lang="en-IN" dirty="0"/>
          </a:p>
        </p:txBody>
      </p:sp>
    </p:spTree>
    <p:extLst>
      <p:ext uri="{BB962C8B-B14F-4D97-AF65-F5344CB8AC3E}">
        <p14:creationId xmlns:p14="http://schemas.microsoft.com/office/powerpoint/2010/main" val="823250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4006AD-DAAF-4B25-829D-43ACEBE2E5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431" y="328474"/>
            <a:ext cx="7217546" cy="2778710"/>
          </a:xfrm>
          <a:prstGeom prst="rect">
            <a:avLst/>
          </a:prstGeom>
        </p:spPr>
      </p:pic>
      <p:sp>
        <p:nvSpPr>
          <p:cNvPr id="4" name="TextBox 3">
            <a:extLst>
              <a:ext uri="{FF2B5EF4-FFF2-40B4-BE49-F238E27FC236}">
                <a16:creationId xmlns:a16="http://schemas.microsoft.com/office/drawing/2014/main" id="{110978F3-9AFF-4AA5-A951-B684257A1A45}"/>
              </a:ext>
            </a:extLst>
          </p:cNvPr>
          <p:cNvSpPr txBox="1"/>
          <p:nvPr/>
        </p:nvSpPr>
        <p:spPr>
          <a:xfrm>
            <a:off x="7288567" y="1677880"/>
            <a:ext cx="2947387" cy="369332"/>
          </a:xfrm>
          <a:prstGeom prst="rect">
            <a:avLst/>
          </a:prstGeom>
          <a:noFill/>
        </p:spPr>
        <p:txBody>
          <a:bodyPr wrap="square" rtlCol="0">
            <a:spAutoFit/>
          </a:bodyPr>
          <a:lstStyle/>
          <a:p>
            <a:pPr algn="ctr"/>
            <a:r>
              <a:rPr lang="en-US" dirty="0">
                <a:solidFill>
                  <a:srgbClr val="FFC000"/>
                </a:solidFill>
              </a:rPr>
              <a:t>ON MODE OF LIGHT</a:t>
            </a:r>
            <a:endParaRPr lang="en-IN" dirty="0">
              <a:solidFill>
                <a:srgbClr val="FFC000"/>
              </a:solidFill>
            </a:endParaRPr>
          </a:p>
        </p:txBody>
      </p:sp>
      <p:sp>
        <p:nvSpPr>
          <p:cNvPr id="5" name="TextBox 4">
            <a:extLst>
              <a:ext uri="{FF2B5EF4-FFF2-40B4-BE49-F238E27FC236}">
                <a16:creationId xmlns:a16="http://schemas.microsoft.com/office/drawing/2014/main" id="{6D493EA8-3081-4AB3-ABC4-5F72E73A2D21}"/>
              </a:ext>
            </a:extLst>
          </p:cNvPr>
          <p:cNvSpPr txBox="1"/>
          <p:nvPr/>
        </p:nvSpPr>
        <p:spPr>
          <a:xfrm>
            <a:off x="736847" y="4341181"/>
            <a:ext cx="3302493" cy="369332"/>
          </a:xfrm>
          <a:prstGeom prst="rect">
            <a:avLst/>
          </a:prstGeom>
          <a:noFill/>
        </p:spPr>
        <p:txBody>
          <a:bodyPr wrap="square" rtlCol="0">
            <a:spAutoFit/>
          </a:bodyPr>
          <a:lstStyle/>
          <a:p>
            <a:pPr algn="ctr"/>
            <a:r>
              <a:rPr lang="en-US" dirty="0">
                <a:solidFill>
                  <a:srgbClr val="FFC000"/>
                </a:solidFill>
              </a:rPr>
              <a:t>OFF MODE OF LIGHT</a:t>
            </a:r>
            <a:endParaRPr lang="en-IN" dirty="0">
              <a:solidFill>
                <a:srgbClr val="FFC000"/>
              </a:solidFill>
            </a:endParaRPr>
          </a:p>
        </p:txBody>
      </p:sp>
      <p:pic>
        <p:nvPicPr>
          <p:cNvPr id="7" name="Picture 6">
            <a:extLst>
              <a:ext uri="{FF2B5EF4-FFF2-40B4-BE49-F238E27FC236}">
                <a16:creationId xmlns:a16="http://schemas.microsoft.com/office/drawing/2014/main" id="{A1DA520A-CA9F-4BD2-8B3E-3C7F4FD512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0058" y="3258105"/>
            <a:ext cx="7641284" cy="3364638"/>
          </a:xfrm>
          <a:prstGeom prst="rect">
            <a:avLst/>
          </a:prstGeom>
        </p:spPr>
      </p:pic>
    </p:spTree>
    <p:extLst>
      <p:ext uri="{BB962C8B-B14F-4D97-AF65-F5344CB8AC3E}">
        <p14:creationId xmlns:p14="http://schemas.microsoft.com/office/powerpoint/2010/main" val="1419474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EB8E20-8AE9-4035-8D62-908D76085E10}"/>
              </a:ext>
            </a:extLst>
          </p:cNvPr>
          <p:cNvSpPr txBox="1"/>
          <p:nvPr/>
        </p:nvSpPr>
        <p:spPr>
          <a:xfrm>
            <a:off x="1417468" y="683581"/>
            <a:ext cx="9351145" cy="954107"/>
          </a:xfrm>
          <a:prstGeom prst="rect">
            <a:avLst/>
          </a:prstGeom>
          <a:noFill/>
        </p:spPr>
        <p:txBody>
          <a:bodyPr wrap="square" rtlCol="0">
            <a:spAutoFit/>
          </a:bodyPr>
          <a:lstStyle/>
          <a:p>
            <a:pPr algn="ctr"/>
            <a:r>
              <a:rPr lang="en-US" sz="2800" b="1" u="sng" dirty="0">
                <a:solidFill>
                  <a:srgbClr val="F78323"/>
                </a:solidFill>
              </a:rPr>
              <a:t>PART 2</a:t>
            </a:r>
          </a:p>
          <a:p>
            <a:pPr algn="ctr"/>
            <a:r>
              <a:rPr lang="en-US" sz="2800" b="1" u="sng" dirty="0">
                <a:solidFill>
                  <a:srgbClr val="E21E9C"/>
                </a:solidFill>
              </a:rPr>
              <a:t>AUTOMATIC SECURITY SYSTEMS</a:t>
            </a:r>
            <a:endParaRPr lang="en-IN" sz="2800" b="1" u="sng" dirty="0">
              <a:solidFill>
                <a:srgbClr val="E21E9C"/>
              </a:solidFill>
            </a:endParaRPr>
          </a:p>
        </p:txBody>
      </p:sp>
      <p:sp>
        <p:nvSpPr>
          <p:cNvPr id="4" name="TextBox 3">
            <a:extLst>
              <a:ext uri="{FF2B5EF4-FFF2-40B4-BE49-F238E27FC236}">
                <a16:creationId xmlns:a16="http://schemas.microsoft.com/office/drawing/2014/main" id="{56BAA795-8E13-4AB0-ACF5-BEE699702ACF}"/>
              </a:ext>
            </a:extLst>
          </p:cNvPr>
          <p:cNvSpPr txBox="1"/>
          <p:nvPr/>
        </p:nvSpPr>
        <p:spPr>
          <a:xfrm>
            <a:off x="1233996" y="1929050"/>
            <a:ext cx="9546454" cy="1200329"/>
          </a:xfrm>
          <a:prstGeom prst="rect">
            <a:avLst/>
          </a:prstGeom>
          <a:noFill/>
        </p:spPr>
        <p:txBody>
          <a:bodyPr wrap="square" rtlCol="0">
            <a:spAutoFit/>
          </a:bodyPr>
          <a:lstStyle/>
          <a:p>
            <a:r>
              <a:rPr lang="en-US" dirty="0"/>
              <a:t>	</a:t>
            </a:r>
            <a:r>
              <a:rPr lang="en-US" dirty="0">
                <a:solidFill>
                  <a:srgbClr val="92D050"/>
                </a:solidFill>
              </a:rPr>
              <a:t>Have you ever wondered how automatic security systems as shown in movies work, where there are a lot of alarms which start beeping suddenly when there is a fire accident, a robbery taking place or any other sort of threat at the location to alert all the people in and around the location ?</a:t>
            </a:r>
            <a:endParaRPr lang="en-IN" dirty="0">
              <a:solidFill>
                <a:srgbClr val="92D050"/>
              </a:solidFill>
            </a:endParaRPr>
          </a:p>
        </p:txBody>
      </p:sp>
      <p:sp>
        <p:nvSpPr>
          <p:cNvPr id="5" name="TextBox 4">
            <a:extLst>
              <a:ext uri="{FF2B5EF4-FFF2-40B4-BE49-F238E27FC236}">
                <a16:creationId xmlns:a16="http://schemas.microsoft.com/office/drawing/2014/main" id="{77E1EE52-9B8D-4B9B-96B8-A72D85A455A2}"/>
              </a:ext>
            </a:extLst>
          </p:cNvPr>
          <p:cNvSpPr txBox="1"/>
          <p:nvPr/>
        </p:nvSpPr>
        <p:spPr>
          <a:xfrm>
            <a:off x="1233996" y="3420741"/>
            <a:ext cx="4971495" cy="3139321"/>
          </a:xfrm>
          <a:prstGeom prst="rect">
            <a:avLst/>
          </a:prstGeom>
          <a:noFill/>
        </p:spPr>
        <p:txBody>
          <a:bodyPr wrap="square" rtlCol="0">
            <a:spAutoFit/>
          </a:bodyPr>
          <a:lstStyle/>
          <a:p>
            <a:r>
              <a:rPr lang="en-US" dirty="0">
                <a:solidFill>
                  <a:srgbClr val="00B0F0"/>
                </a:solidFill>
              </a:rPr>
              <a:t>This part of project would give you a clear idea regarding how automatic security systems notify about the threats at a particular location to all the people at that particular place and also notify the message to related authorities with the threat immediately without any human intervention or action required. And not just reporting such threats but these circuits which we would see also play an important role in automatic doors and research room systems.</a:t>
            </a:r>
            <a:endParaRPr lang="en-IN" dirty="0">
              <a:solidFill>
                <a:srgbClr val="00B0F0"/>
              </a:solidFill>
            </a:endParaRPr>
          </a:p>
        </p:txBody>
      </p:sp>
      <p:pic>
        <p:nvPicPr>
          <p:cNvPr id="7" name="Picture 6">
            <a:extLst>
              <a:ext uri="{FF2B5EF4-FFF2-40B4-BE49-F238E27FC236}">
                <a16:creationId xmlns:a16="http://schemas.microsoft.com/office/drawing/2014/main" id="{F9968BFC-B1A3-4EC5-8286-D17D362388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5491" y="3218412"/>
            <a:ext cx="2469578" cy="1610782"/>
          </a:xfrm>
          <a:prstGeom prst="rect">
            <a:avLst/>
          </a:prstGeom>
        </p:spPr>
      </p:pic>
      <p:pic>
        <p:nvPicPr>
          <p:cNvPr id="9" name="Picture 8">
            <a:extLst>
              <a:ext uri="{FF2B5EF4-FFF2-40B4-BE49-F238E27FC236}">
                <a16:creationId xmlns:a16="http://schemas.microsoft.com/office/drawing/2014/main" id="{DF01A9EE-F332-4574-8116-F641889E9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5972" y="4918227"/>
            <a:ext cx="2469578" cy="1455938"/>
          </a:xfrm>
          <a:prstGeom prst="rect">
            <a:avLst/>
          </a:prstGeom>
        </p:spPr>
      </p:pic>
      <p:sp>
        <p:nvSpPr>
          <p:cNvPr id="10" name="TextBox 9">
            <a:extLst>
              <a:ext uri="{FF2B5EF4-FFF2-40B4-BE49-F238E27FC236}">
                <a16:creationId xmlns:a16="http://schemas.microsoft.com/office/drawing/2014/main" id="{163F92CC-C4AA-4D67-BA5A-6F52832214C6}"/>
              </a:ext>
            </a:extLst>
          </p:cNvPr>
          <p:cNvSpPr txBox="1"/>
          <p:nvPr/>
        </p:nvSpPr>
        <p:spPr>
          <a:xfrm>
            <a:off x="8486260" y="3595457"/>
            <a:ext cx="1669002" cy="646331"/>
          </a:xfrm>
          <a:prstGeom prst="rect">
            <a:avLst/>
          </a:prstGeom>
          <a:noFill/>
        </p:spPr>
        <p:txBody>
          <a:bodyPr wrap="square" rtlCol="0">
            <a:spAutoFit/>
          </a:bodyPr>
          <a:lstStyle/>
          <a:p>
            <a:pPr algn="ctr"/>
            <a:r>
              <a:rPr lang="en-US" dirty="0">
                <a:solidFill>
                  <a:srgbClr val="FF0000"/>
                </a:solidFill>
              </a:rPr>
              <a:t>BURGLAR ALARM</a:t>
            </a:r>
            <a:endParaRPr lang="en-IN" dirty="0">
              <a:solidFill>
                <a:srgbClr val="FF0000"/>
              </a:solidFill>
            </a:endParaRPr>
          </a:p>
        </p:txBody>
      </p:sp>
      <p:sp>
        <p:nvSpPr>
          <p:cNvPr id="11" name="TextBox 10">
            <a:extLst>
              <a:ext uri="{FF2B5EF4-FFF2-40B4-BE49-F238E27FC236}">
                <a16:creationId xmlns:a16="http://schemas.microsoft.com/office/drawing/2014/main" id="{CDA3B2E2-8461-43A2-8BA1-3BBECAE32E53}"/>
              </a:ext>
            </a:extLst>
          </p:cNvPr>
          <p:cNvSpPr txBox="1"/>
          <p:nvPr/>
        </p:nvSpPr>
        <p:spPr>
          <a:xfrm>
            <a:off x="6274927" y="5250627"/>
            <a:ext cx="1811045" cy="646331"/>
          </a:xfrm>
          <a:prstGeom prst="rect">
            <a:avLst/>
          </a:prstGeom>
          <a:noFill/>
        </p:spPr>
        <p:txBody>
          <a:bodyPr wrap="square" rtlCol="0">
            <a:spAutoFit/>
          </a:bodyPr>
          <a:lstStyle/>
          <a:p>
            <a:pPr algn="ctr"/>
            <a:r>
              <a:rPr lang="en-US" dirty="0">
                <a:solidFill>
                  <a:srgbClr val="C00000"/>
                </a:solidFill>
              </a:rPr>
              <a:t>AUTOMATIC DOOR</a:t>
            </a:r>
            <a:endParaRPr lang="en-IN" dirty="0">
              <a:solidFill>
                <a:srgbClr val="C00000"/>
              </a:solidFill>
            </a:endParaRPr>
          </a:p>
        </p:txBody>
      </p:sp>
    </p:spTree>
    <p:extLst>
      <p:ext uri="{BB962C8B-B14F-4D97-AF65-F5344CB8AC3E}">
        <p14:creationId xmlns:p14="http://schemas.microsoft.com/office/powerpoint/2010/main" val="14290730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FD5E7D-B705-4D99-A9C4-D61B12B20FC6}"/>
              </a:ext>
            </a:extLst>
          </p:cNvPr>
          <p:cNvSpPr txBox="1"/>
          <p:nvPr/>
        </p:nvSpPr>
        <p:spPr>
          <a:xfrm>
            <a:off x="1367161" y="781235"/>
            <a:ext cx="9170633" cy="461665"/>
          </a:xfrm>
          <a:prstGeom prst="rect">
            <a:avLst/>
          </a:prstGeom>
          <a:noFill/>
        </p:spPr>
        <p:txBody>
          <a:bodyPr wrap="square" rtlCol="0">
            <a:spAutoFit/>
          </a:bodyPr>
          <a:lstStyle/>
          <a:p>
            <a:r>
              <a:rPr lang="en-US" sz="2400" i="1" u="sng" dirty="0">
                <a:solidFill>
                  <a:srgbClr val="FFFF00"/>
                </a:solidFill>
              </a:rPr>
              <a:t>WHAT ARE WE DOING HERE EXACTLY?</a:t>
            </a:r>
            <a:endParaRPr lang="en-IN" sz="2400" i="1" u="sng" dirty="0">
              <a:solidFill>
                <a:srgbClr val="FFFF00"/>
              </a:solidFill>
            </a:endParaRPr>
          </a:p>
        </p:txBody>
      </p:sp>
      <p:sp>
        <p:nvSpPr>
          <p:cNvPr id="3" name="TextBox 2">
            <a:extLst>
              <a:ext uri="{FF2B5EF4-FFF2-40B4-BE49-F238E27FC236}">
                <a16:creationId xmlns:a16="http://schemas.microsoft.com/office/drawing/2014/main" id="{6B7FB373-0FF6-4739-BE4A-B1BE7C3D0990}"/>
              </a:ext>
            </a:extLst>
          </p:cNvPr>
          <p:cNvSpPr txBox="1"/>
          <p:nvPr/>
        </p:nvSpPr>
        <p:spPr>
          <a:xfrm>
            <a:off x="1367161" y="1828800"/>
            <a:ext cx="9170633" cy="1477328"/>
          </a:xfrm>
          <a:prstGeom prst="rect">
            <a:avLst/>
          </a:prstGeom>
          <a:noFill/>
        </p:spPr>
        <p:txBody>
          <a:bodyPr wrap="square" rtlCol="0">
            <a:spAutoFit/>
          </a:bodyPr>
          <a:lstStyle/>
          <a:p>
            <a:r>
              <a:rPr lang="en-US" dirty="0">
                <a:solidFill>
                  <a:srgbClr val="92D050"/>
                </a:solidFill>
              </a:rPr>
              <a:t>In this part of the project we are going to use a LDR sensor, which would turn on the alarm in case the light rays falling on it gets interrupted or the light intensity changes suddenly. Also at this point when the alarm starts beeping, which is the electromagnetic buzzer here, the </a:t>
            </a:r>
            <a:r>
              <a:rPr lang="en-US" dirty="0" err="1">
                <a:solidFill>
                  <a:srgbClr val="92D050"/>
                </a:solidFill>
              </a:rPr>
              <a:t>NodeMCU</a:t>
            </a:r>
            <a:r>
              <a:rPr lang="en-US" dirty="0">
                <a:solidFill>
                  <a:srgbClr val="92D050"/>
                </a:solidFill>
              </a:rPr>
              <a:t> sends me a mail, telling me that the LDR sensor has been interrupted.</a:t>
            </a:r>
            <a:endParaRPr lang="en-IN" dirty="0">
              <a:solidFill>
                <a:srgbClr val="92D050"/>
              </a:solidFill>
            </a:endParaRPr>
          </a:p>
        </p:txBody>
      </p:sp>
      <p:sp>
        <p:nvSpPr>
          <p:cNvPr id="4" name="TextBox 3">
            <a:extLst>
              <a:ext uri="{FF2B5EF4-FFF2-40B4-BE49-F238E27FC236}">
                <a16:creationId xmlns:a16="http://schemas.microsoft.com/office/drawing/2014/main" id="{41B4D9EA-C0C2-42A2-A7DE-DBA7FD226D8B}"/>
              </a:ext>
            </a:extLst>
          </p:cNvPr>
          <p:cNvSpPr txBox="1"/>
          <p:nvPr/>
        </p:nvSpPr>
        <p:spPr>
          <a:xfrm>
            <a:off x="1367161" y="3622089"/>
            <a:ext cx="9170633" cy="2308324"/>
          </a:xfrm>
          <a:prstGeom prst="rect">
            <a:avLst/>
          </a:prstGeom>
          <a:noFill/>
        </p:spPr>
        <p:txBody>
          <a:bodyPr wrap="square" rtlCol="0">
            <a:spAutoFit/>
          </a:bodyPr>
          <a:lstStyle/>
          <a:p>
            <a:r>
              <a:rPr lang="en-US" dirty="0">
                <a:solidFill>
                  <a:srgbClr val="00B0F0"/>
                </a:solidFill>
              </a:rPr>
              <a:t>In  the mail sent to me by the </a:t>
            </a:r>
            <a:r>
              <a:rPr lang="en-US" dirty="0" err="1">
                <a:solidFill>
                  <a:srgbClr val="00B0F0"/>
                </a:solidFill>
              </a:rPr>
              <a:t>NodeMCU</a:t>
            </a:r>
            <a:r>
              <a:rPr lang="en-US" dirty="0">
                <a:solidFill>
                  <a:srgbClr val="00B0F0"/>
                </a:solidFill>
              </a:rPr>
              <a:t>, it also tells to me the current room temperature and relative humidity at the location. And if you look at all these it exactly looks like a mini security system, that is when no one are at house and suddenly some robbers appear at the location with a few torches or flashlights to rob something and then this LDR would interrupt them and also signal you about the threat.</a:t>
            </a:r>
            <a:r>
              <a:rPr lang="en-IN" dirty="0">
                <a:solidFill>
                  <a:srgbClr val="00B0F0"/>
                </a:solidFill>
              </a:rPr>
              <a:t> The room temperature and relative humidity details are recorded by the DHT11sensor as already discussed above and the mail is sent using SMTP(Simple Mail Transfer Protocol).</a:t>
            </a:r>
            <a:endParaRPr lang="en-US" dirty="0">
              <a:solidFill>
                <a:srgbClr val="00B0F0"/>
              </a:solidFill>
            </a:endParaRPr>
          </a:p>
        </p:txBody>
      </p:sp>
    </p:spTree>
    <p:extLst>
      <p:ext uri="{BB962C8B-B14F-4D97-AF65-F5344CB8AC3E}">
        <p14:creationId xmlns:p14="http://schemas.microsoft.com/office/powerpoint/2010/main" val="12090400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5C1DBD-5ECC-4326-B8CE-DEB67C5BC7B1}"/>
              </a:ext>
            </a:extLst>
          </p:cNvPr>
          <p:cNvSpPr txBox="1"/>
          <p:nvPr/>
        </p:nvSpPr>
        <p:spPr>
          <a:xfrm>
            <a:off x="1207363" y="825623"/>
            <a:ext cx="9481352" cy="461665"/>
          </a:xfrm>
          <a:prstGeom prst="rect">
            <a:avLst/>
          </a:prstGeom>
          <a:noFill/>
        </p:spPr>
        <p:txBody>
          <a:bodyPr wrap="square" rtlCol="0">
            <a:spAutoFit/>
          </a:bodyPr>
          <a:lstStyle/>
          <a:p>
            <a:r>
              <a:rPr lang="en-US" sz="2400" i="1" u="sng" dirty="0">
                <a:solidFill>
                  <a:schemeClr val="accent4"/>
                </a:solidFill>
              </a:rPr>
              <a:t>THE SIMPLE MAIL TRANSFER PROTOCOL</a:t>
            </a:r>
            <a:endParaRPr lang="en-IN" sz="2400" i="1" u="sng" dirty="0">
              <a:solidFill>
                <a:schemeClr val="accent4"/>
              </a:solidFill>
            </a:endParaRPr>
          </a:p>
        </p:txBody>
      </p:sp>
      <p:sp>
        <p:nvSpPr>
          <p:cNvPr id="3" name="TextBox 2">
            <a:extLst>
              <a:ext uri="{FF2B5EF4-FFF2-40B4-BE49-F238E27FC236}">
                <a16:creationId xmlns:a16="http://schemas.microsoft.com/office/drawing/2014/main" id="{FE1C3CD0-A2AD-458C-B7EF-DA24D4037102}"/>
              </a:ext>
            </a:extLst>
          </p:cNvPr>
          <p:cNvSpPr txBox="1"/>
          <p:nvPr/>
        </p:nvSpPr>
        <p:spPr>
          <a:xfrm>
            <a:off x="1207363" y="2050742"/>
            <a:ext cx="9650027" cy="3693319"/>
          </a:xfrm>
          <a:prstGeom prst="rect">
            <a:avLst/>
          </a:prstGeom>
          <a:noFill/>
        </p:spPr>
        <p:txBody>
          <a:bodyPr wrap="square" rtlCol="0">
            <a:spAutoFit/>
          </a:bodyPr>
          <a:lstStyle/>
          <a:p>
            <a:r>
              <a:rPr lang="en-US" dirty="0">
                <a:solidFill>
                  <a:srgbClr val="E21E9C"/>
                </a:solidFill>
              </a:rPr>
              <a:t>As already discussed in the previous slides regarding the IoT protocols and various layers of IoT protocols, SMTP is also one such other Application Layer IoT protocol just like MQTT protocol and HTTP protocol</a:t>
            </a:r>
            <a:r>
              <a:rPr lang="en-US" dirty="0"/>
              <a:t>.</a:t>
            </a:r>
          </a:p>
          <a:p>
            <a:endParaRPr lang="en-US" dirty="0"/>
          </a:p>
          <a:p>
            <a:r>
              <a:rPr lang="en-US" dirty="0">
                <a:solidFill>
                  <a:srgbClr val="FFC000"/>
                </a:solidFill>
              </a:rPr>
              <a:t>SMTP or Simple Mail Transfer Protocol is used to send, receive and relay outgoing emails between senders and receivers. When an email is sent, its transferred over the internet from one server to other using SMTP. In simple terms, an SMTP email is just an email sent using the SMTP server.</a:t>
            </a:r>
          </a:p>
          <a:p>
            <a:endParaRPr lang="en-US" dirty="0"/>
          </a:p>
          <a:p>
            <a:r>
              <a:rPr lang="en-US" dirty="0">
                <a:solidFill>
                  <a:srgbClr val="92D050"/>
                </a:solidFill>
              </a:rPr>
              <a:t>And just like as in the MQTT protocol we have already seen, even here we will require a SMTP service provider which would act as a broker between the client and the device just like a MQTT service provider so that it can send us the intended mail which the client was expecting.</a:t>
            </a:r>
            <a:endParaRPr lang="en-IN" dirty="0">
              <a:solidFill>
                <a:srgbClr val="92D050"/>
              </a:solidFill>
            </a:endParaRPr>
          </a:p>
        </p:txBody>
      </p:sp>
    </p:spTree>
    <p:extLst>
      <p:ext uri="{BB962C8B-B14F-4D97-AF65-F5344CB8AC3E}">
        <p14:creationId xmlns:p14="http://schemas.microsoft.com/office/powerpoint/2010/main" val="3567388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8C9F9A-0F08-4281-80DC-A1DAD8F677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8" y="454980"/>
            <a:ext cx="7554896" cy="5948039"/>
          </a:xfrm>
          <a:prstGeom prst="rect">
            <a:avLst/>
          </a:prstGeom>
        </p:spPr>
      </p:pic>
      <p:sp>
        <p:nvSpPr>
          <p:cNvPr id="4" name="TextBox 3">
            <a:extLst>
              <a:ext uri="{FF2B5EF4-FFF2-40B4-BE49-F238E27FC236}">
                <a16:creationId xmlns:a16="http://schemas.microsoft.com/office/drawing/2014/main" id="{5A4D374B-C966-4BB7-AD47-3CE6692ECFBE}"/>
              </a:ext>
            </a:extLst>
          </p:cNvPr>
          <p:cNvSpPr txBox="1"/>
          <p:nvPr/>
        </p:nvSpPr>
        <p:spPr>
          <a:xfrm>
            <a:off x="8300621" y="2725445"/>
            <a:ext cx="3071674" cy="1200329"/>
          </a:xfrm>
          <a:prstGeom prst="rect">
            <a:avLst/>
          </a:prstGeom>
          <a:noFill/>
        </p:spPr>
        <p:txBody>
          <a:bodyPr wrap="square" rtlCol="0">
            <a:spAutoFit/>
          </a:bodyPr>
          <a:lstStyle/>
          <a:p>
            <a:pPr algn="ctr"/>
            <a:r>
              <a:rPr lang="en-US" dirty="0">
                <a:solidFill>
                  <a:srgbClr val="C90379"/>
                </a:solidFill>
              </a:rPr>
              <a:t>ON THE LEFT YOU CAN FIND THE MAIL I RECEIVED WHEN THE LDR SENSOR WAS DISTURBED</a:t>
            </a:r>
            <a:endParaRPr lang="en-IN" dirty="0">
              <a:solidFill>
                <a:srgbClr val="C90379"/>
              </a:solidFill>
            </a:endParaRPr>
          </a:p>
        </p:txBody>
      </p:sp>
    </p:spTree>
    <p:extLst>
      <p:ext uri="{BB962C8B-B14F-4D97-AF65-F5344CB8AC3E}">
        <p14:creationId xmlns:p14="http://schemas.microsoft.com/office/powerpoint/2010/main" val="4238413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2892E1-703E-466F-8416-AD3F77C5F328}"/>
              </a:ext>
            </a:extLst>
          </p:cNvPr>
          <p:cNvSpPr txBox="1"/>
          <p:nvPr/>
        </p:nvSpPr>
        <p:spPr>
          <a:xfrm>
            <a:off x="843378" y="772357"/>
            <a:ext cx="9694416" cy="954107"/>
          </a:xfrm>
          <a:prstGeom prst="rect">
            <a:avLst/>
          </a:prstGeom>
          <a:noFill/>
        </p:spPr>
        <p:txBody>
          <a:bodyPr wrap="square" rtlCol="0">
            <a:spAutoFit/>
          </a:bodyPr>
          <a:lstStyle/>
          <a:p>
            <a:pPr algn="ctr"/>
            <a:r>
              <a:rPr lang="en-US" sz="2800" b="1" u="sng" dirty="0">
                <a:solidFill>
                  <a:srgbClr val="F78323"/>
                </a:solidFill>
              </a:rPr>
              <a:t>PART 3</a:t>
            </a:r>
          </a:p>
          <a:p>
            <a:pPr algn="ctr"/>
            <a:r>
              <a:rPr lang="en-US" sz="2800" b="1" u="sng" dirty="0">
                <a:solidFill>
                  <a:srgbClr val="E21E9C"/>
                </a:solidFill>
              </a:rPr>
              <a:t>AUTOMATIC TRAFFIC LIGHTS SYSTEM PROTOTYPE</a:t>
            </a:r>
            <a:endParaRPr lang="en-IN" sz="2800" b="1" u="sng" dirty="0">
              <a:solidFill>
                <a:srgbClr val="E21E9C"/>
              </a:solidFill>
            </a:endParaRPr>
          </a:p>
        </p:txBody>
      </p:sp>
      <p:sp>
        <p:nvSpPr>
          <p:cNvPr id="3" name="TextBox 2">
            <a:extLst>
              <a:ext uri="{FF2B5EF4-FFF2-40B4-BE49-F238E27FC236}">
                <a16:creationId xmlns:a16="http://schemas.microsoft.com/office/drawing/2014/main" id="{4B27430D-0FFE-4999-98AF-5A6620CA2513}"/>
              </a:ext>
            </a:extLst>
          </p:cNvPr>
          <p:cNvSpPr txBox="1"/>
          <p:nvPr/>
        </p:nvSpPr>
        <p:spPr>
          <a:xfrm>
            <a:off x="923278" y="2246050"/>
            <a:ext cx="9694416" cy="3139321"/>
          </a:xfrm>
          <a:prstGeom prst="rect">
            <a:avLst/>
          </a:prstGeom>
          <a:noFill/>
        </p:spPr>
        <p:txBody>
          <a:bodyPr wrap="square" rtlCol="0">
            <a:spAutoFit/>
          </a:bodyPr>
          <a:lstStyle/>
          <a:p>
            <a:r>
              <a:rPr lang="en-US" dirty="0">
                <a:solidFill>
                  <a:srgbClr val="FF0000"/>
                </a:solidFill>
              </a:rPr>
              <a:t>In this part of the project we demonstrate a prototype of how a real life traffic systems work, unlike major cities where traffic lights work 24 hours, there are many small cities where traffic light systems work for a limited clock hours and they have to be turned on and off based on timings.</a:t>
            </a:r>
          </a:p>
          <a:p>
            <a:endParaRPr lang="en-US" dirty="0"/>
          </a:p>
          <a:p>
            <a:r>
              <a:rPr lang="en-US" dirty="0">
                <a:solidFill>
                  <a:srgbClr val="00B050"/>
                </a:solidFill>
              </a:rPr>
              <a:t>Hence, we have thought to develop a mini traffic light system using LEDs and all the four directions, which can be operated from any place in the world, just like as in part 1, which is a real life application which we see around us everywhere today. In simple words, its practical life application is that we do not have to take the hard work of moving to the location of traffic light system, rather we can switch them on or off from any place based on our requirement.</a:t>
            </a:r>
            <a:endParaRPr lang="en-IN" dirty="0">
              <a:solidFill>
                <a:srgbClr val="00B050"/>
              </a:solidFill>
            </a:endParaRPr>
          </a:p>
        </p:txBody>
      </p:sp>
    </p:spTree>
    <p:extLst>
      <p:ext uri="{BB962C8B-B14F-4D97-AF65-F5344CB8AC3E}">
        <p14:creationId xmlns:p14="http://schemas.microsoft.com/office/powerpoint/2010/main" val="1675448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73E10C-A7CA-4D6E-9056-D2BF03AF2E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918" y="1509204"/>
            <a:ext cx="11126164" cy="4895664"/>
          </a:xfrm>
          <a:prstGeom prst="rect">
            <a:avLst/>
          </a:prstGeom>
        </p:spPr>
      </p:pic>
      <p:sp>
        <p:nvSpPr>
          <p:cNvPr id="5" name="TextBox 4">
            <a:extLst>
              <a:ext uri="{FF2B5EF4-FFF2-40B4-BE49-F238E27FC236}">
                <a16:creationId xmlns:a16="http://schemas.microsoft.com/office/drawing/2014/main" id="{1C818A1A-A4E8-41DA-BF00-F88E4B65EDC7}"/>
              </a:ext>
            </a:extLst>
          </p:cNvPr>
          <p:cNvSpPr txBox="1"/>
          <p:nvPr/>
        </p:nvSpPr>
        <p:spPr>
          <a:xfrm>
            <a:off x="2565647" y="532660"/>
            <a:ext cx="7128769" cy="1261884"/>
          </a:xfrm>
          <a:prstGeom prst="rect">
            <a:avLst/>
          </a:prstGeom>
          <a:noFill/>
        </p:spPr>
        <p:txBody>
          <a:bodyPr wrap="square" rtlCol="0">
            <a:spAutoFit/>
          </a:bodyPr>
          <a:lstStyle/>
          <a:p>
            <a:pPr algn="ctr"/>
            <a:r>
              <a:rPr lang="en-US" sz="2800" dirty="0">
                <a:solidFill>
                  <a:srgbClr val="FF0000"/>
                </a:solidFill>
              </a:rPr>
              <a:t>TRAFFIC LIGHT MODEL</a:t>
            </a:r>
          </a:p>
          <a:p>
            <a:pPr algn="ctr"/>
            <a:endParaRPr lang="en-US" sz="2400" dirty="0"/>
          </a:p>
          <a:p>
            <a:pPr algn="ctr"/>
            <a:endParaRPr lang="en-IN" sz="2400" dirty="0"/>
          </a:p>
        </p:txBody>
      </p:sp>
    </p:spTree>
    <p:extLst>
      <p:ext uri="{BB962C8B-B14F-4D97-AF65-F5344CB8AC3E}">
        <p14:creationId xmlns:p14="http://schemas.microsoft.com/office/powerpoint/2010/main" val="1174345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E726C5-5400-41ED-9CDF-9064AE879D69}"/>
              </a:ext>
            </a:extLst>
          </p:cNvPr>
          <p:cNvSpPr txBox="1"/>
          <p:nvPr/>
        </p:nvSpPr>
        <p:spPr>
          <a:xfrm>
            <a:off x="1198486" y="701336"/>
            <a:ext cx="9605639" cy="954107"/>
          </a:xfrm>
          <a:prstGeom prst="rect">
            <a:avLst/>
          </a:prstGeom>
          <a:noFill/>
        </p:spPr>
        <p:txBody>
          <a:bodyPr wrap="square" rtlCol="0">
            <a:spAutoFit/>
          </a:bodyPr>
          <a:lstStyle/>
          <a:p>
            <a:pPr algn="ctr"/>
            <a:r>
              <a:rPr lang="en-US" sz="2800" dirty="0">
                <a:solidFill>
                  <a:srgbClr val="F78323"/>
                </a:solidFill>
              </a:rPr>
              <a:t>THANKING YOU</a:t>
            </a:r>
          </a:p>
          <a:p>
            <a:pPr algn="ctr"/>
            <a:r>
              <a:rPr lang="en-US" sz="2800" dirty="0">
                <a:solidFill>
                  <a:srgbClr val="E21E9C"/>
                </a:solidFill>
              </a:rPr>
              <a:t>END OF THE PRESENTATION</a:t>
            </a:r>
            <a:endParaRPr lang="en-IN" sz="2800" dirty="0">
              <a:solidFill>
                <a:srgbClr val="E21E9C"/>
              </a:solidFill>
            </a:endParaRPr>
          </a:p>
        </p:txBody>
      </p:sp>
      <p:sp>
        <p:nvSpPr>
          <p:cNvPr id="3" name="TextBox 2">
            <a:extLst>
              <a:ext uri="{FF2B5EF4-FFF2-40B4-BE49-F238E27FC236}">
                <a16:creationId xmlns:a16="http://schemas.microsoft.com/office/drawing/2014/main" id="{CA7EBC85-8B60-4D3F-92BC-89E119B12D74}"/>
              </a:ext>
            </a:extLst>
          </p:cNvPr>
          <p:cNvSpPr txBox="1"/>
          <p:nvPr/>
        </p:nvSpPr>
        <p:spPr>
          <a:xfrm>
            <a:off x="781235" y="2121763"/>
            <a:ext cx="10022890" cy="1384995"/>
          </a:xfrm>
          <a:prstGeom prst="rect">
            <a:avLst/>
          </a:prstGeom>
          <a:noFill/>
        </p:spPr>
        <p:txBody>
          <a:bodyPr wrap="square" rtlCol="0">
            <a:spAutoFit/>
          </a:bodyPr>
          <a:lstStyle/>
          <a:p>
            <a:r>
              <a:rPr lang="en-US" sz="2800" dirty="0">
                <a:solidFill>
                  <a:schemeClr val="tx2">
                    <a:lumMod val="75000"/>
                  </a:schemeClr>
                </a:solidFill>
              </a:rPr>
              <a:t>TEAM MEMBERS </a:t>
            </a:r>
            <a:r>
              <a:rPr lang="en-US" sz="2800" dirty="0">
                <a:solidFill>
                  <a:srgbClr val="00B050"/>
                </a:solidFill>
              </a:rPr>
              <a:t> </a:t>
            </a:r>
          </a:p>
          <a:p>
            <a:pPr marL="457200" indent="-457200">
              <a:buFont typeface="Wingdings" panose="05000000000000000000" pitchFamily="2" charset="2"/>
              <a:buChar char="q"/>
            </a:pPr>
            <a:r>
              <a:rPr lang="en-US" sz="2800" dirty="0">
                <a:solidFill>
                  <a:srgbClr val="00B050"/>
                </a:solidFill>
              </a:rPr>
              <a:t>ARIHANT K R -1901CS09</a:t>
            </a:r>
          </a:p>
          <a:p>
            <a:pPr marL="457200" indent="-457200">
              <a:buFont typeface="Wingdings" panose="05000000000000000000" pitchFamily="2" charset="2"/>
              <a:buChar char="q"/>
            </a:pPr>
            <a:r>
              <a:rPr lang="en-US" sz="2800" dirty="0">
                <a:solidFill>
                  <a:srgbClr val="00B050"/>
                </a:solidFill>
              </a:rPr>
              <a:t>CHINTMI APPAJI -1901CS17 </a:t>
            </a:r>
            <a:endParaRPr lang="en-IN" sz="2800" dirty="0">
              <a:solidFill>
                <a:srgbClr val="00B050"/>
              </a:solidFill>
            </a:endParaRPr>
          </a:p>
        </p:txBody>
      </p:sp>
      <p:sp>
        <p:nvSpPr>
          <p:cNvPr id="4" name="TextBox 3">
            <a:extLst>
              <a:ext uri="{FF2B5EF4-FFF2-40B4-BE49-F238E27FC236}">
                <a16:creationId xmlns:a16="http://schemas.microsoft.com/office/drawing/2014/main" id="{8167EBA7-E1CB-4EDB-9A22-32CA4796BE5D}"/>
              </a:ext>
            </a:extLst>
          </p:cNvPr>
          <p:cNvSpPr txBox="1"/>
          <p:nvPr/>
        </p:nvSpPr>
        <p:spPr>
          <a:xfrm>
            <a:off x="967666" y="4048217"/>
            <a:ext cx="10022890" cy="400110"/>
          </a:xfrm>
          <a:prstGeom prst="rect">
            <a:avLst/>
          </a:prstGeom>
          <a:noFill/>
        </p:spPr>
        <p:txBody>
          <a:bodyPr wrap="square" rtlCol="0">
            <a:spAutoFit/>
          </a:bodyPr>
          <a:lstStyle/>
          <a:p>
            <a:pPr algn="ctr"/>
            <a:r>
              <a:rPr lang="en-US" sz="2000" dirty="0">
                <a:solidFill>
                  <a:srgbClr val="FFFF00"/>
                </a:solidFill>
              </a:rPr>
              <a:t>SPECIAL THANKS TO JIMSON SIR, MY TEAMMATE APPAJI AND ALL THE TAs</a:t>
            </a:r>
            <a:endParaRPr lang="en-IN" sz="2000" dirty="0">
              <a:solidFill>
                <a:srgbClr val="FFFF00"/>
              </a:solidFill>
            </a:endParaRPr>
          </a:p>
        </p:txBody>
      </p:sp>
    </p:spTree>
    <p:extLst>
      <p:ext uri="{BB962C8B-B14F-4D97-AF65-F5344CB8AC3E}">
        <p14:creationId xmlns:p14="http://schemas.microsoft.com/office/powerpoint/2010/main" val="1771346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2DF72F1-E8AD-4B29-837E-77D4EA90F97C}"/>
              </a:ext>
            </a:extLst>
          </p:cNvPr>
          <p:cNvSpPr txBox="1"/>
          <p:nvPr/>
        </p:nvSpPr>
        <p:spPr>
          <a:xfrm>
            <a:off x="1988598" y="443882"/>
            <a:ext cx="6924582" cy="830997"/>
          </a:xfrm>
          <a:prstGeom prst="rect">
            <a:avLst/>
          </a:prstGeom>
          <a:noFill/>
        </p:spPr>
        <p:txBody>
          <a:bodyPr wrap="square" rtlCol="0">
            <a:spAutoFit/>
          </a:bodyPr>
          <a:lstStyle/>
          <a:p>
            <a:pPr algn="ctr"/>
            <a:r>
              <a:rPr lang="en-US" sz="4800" b="1" i="1" u="sng" dirty="0">
                <a:solidFill>
                  <a:srgbClr val="C90379"/>
                </a:solidFill>
                <a:latin typeface="Ebrima" panose="02000000000000000000" pitchFamily="2" charset="0"/>
                <a:ea typeface="Ebrima" panose="02000000000000000000" pitchFamily="2" charset="0"/>
                <a:cs typeface="Ebrima" panose="02000000000000000000" pitchFamily="2" charset="0"/>
              </a:rPr>
              <a:t>INTRODUCTION</a:t>
            </a:r>
            <a:endParaRPr lang="en-IN" sz="4800" b="1" i="1" u="sng" dirty="0">
              <a:solidFill>
                <a:srgbClr val="C90379"/>
              </a:solidFill>
              <a:latin typeface="Ebrima" panose="02000000000000000000" pitchFamily="2" charset="0"/>
              <a:ea typeface="Ebrima" panose="02000000000000000000" pitchFamily="2" charset="0"/>
              <a:cs typeface="Ebrima" panose="02000000000000000000" pitchFamily="2" charset="0"/>
            </a:endParaRPr>
          </a:p>
        </p:txBody>
      </p:sp>
      <p:sp>
        <p:nvSpPr>
          <p:cNvPr id="8" name="TextBox 7">
            <a:extLst>
              <a:ext uri="{FF2B5EF4-FFF2-40B4-BE49-F238E27FC236}">
                <a16:creationId xmlns:a16="http://schemas.microsoft.com/office/drawing/2014/main" id="{D7286887-E5EA-4543-99D0-A1C287EE7FD6}"/>
              </a:ext>
            </a:extLst>
          </p:cNvPr>
          <p:cNvSpPr txBox="1"/>
          <p:nvPr/>
        </p:nvSpPr>
        <p:spPr>
          <a:xfrm>
            <a:off x="639193" y="1542370"/>
            <a:ext cx="10511161" cy="5139869"/>
          </a:xfrm>
          <a:prstGeom prst="rect">
            <a:avLst/>
          </a:prstGeom>
          <a:noFill/>
        </p:spPr>
        <p:txBody>
          <a:bodyPr wrap="square" rtlCol="0">
            <a:spAutoFit/>
          </a:bodyPr>
          <a:lstStyle/>
          <a:p>
            <a:r>
              <a:rPr lang="en-US" sz="2000" dirty="0">
                <a:solidFill>
                  <a:schemeClr val="accent1"/>
                </a:solidFill>
              </a:rPr>
              <a:t>In this project ,we look into how we can automate the electronic appliances or several other normal instruments and functions using Arduino(NODEMCU ESP8266 board) as a major tool along with several other supporting </a:t>
            </a:r>
            <a:r>
              <a:rPr lang="en-US" sz="2000" dirty="0" err="1">
                <a:solidFill>
                  <a:schemeClr val="accent1"/>
                </a:solidFill>
              </a:rPr>
              <a:t>equipments</a:t>
            </a:r>
            <a:r>
              <a:rPr lang="en-US" sz="2000" dirty="0">
                <a:solidFill>
                  <a:schemeClr val="accent1"/>
                </a:solidFill>
              </a:rPr>
              <a:t> at home or any other workspace remotely through the usage of internet(WAN) and a web client providing us the MQTT service which enables us to automate any electronic appliance or perform any function connected to the </a:t>
            </a:r>
            <a:r>
              <a:rPr lang="en-US" sz="2000" dirty="0" err="1">
                <a:solidFill>
                  <a:schemeClr val="accent1"/>
                </a:solidFill>
              </a:rPr>
              <a:t>Nodemcu</a:t>
            </a:r>
            <a:r>
              <a:rPr lang="en-US" sz="2000" dirty="0">
                <a:solidFill>
                  <a:schemeClr val="accent1"/>
                </a:solidFill>
              </a:rPr>
              <a:t> board from any part of the world.</a:t>
            </a:r>
          </a:p>
          <a:p>
            <a:endParaRPr lang="en-IN" dirty="0"/>
          </a:p>
          <a:p>
            <a:r>
              <a:rPr lang="en-IN" sz="2800" i="1" dirty="0">
                <a:solidFill>
                  <a:schemeClr val="accent6">
                    <a:lumMod val="75000"/>
                  </a:schemeClr>
                </a:solidFill>
                <a:latin typeface="Cambria" panose="02040503050406030204" pitchFamily="18" charset="0"/>
                <a:ea typeface="Cambria" panose="02040503050406030204" pitchFamily="18" charset="0"/>
              </a:rPr>
              <a:t>WHY THIS PROJECT?</a:t>
            </a:r>
          </a:p>
          <a:p>
            <a:endParaRPr lang="en-IN" dirty="0"/>
          </a:p>
          <a:p>
            <a:r>
              <a:rPr lang="en-IN" dirty="0">
                <a:solidFill>
                  <a:srgbClr val="FFFF00"/>
                </a:solidFill>
              </a:rPr>
              <a:t>The technique of remote automation used in this project ,holds a wide significance in the modern day world, based on which a lot of current day modern functions perform on themselves without any regular action required to be performed over them and also intimates us about any mishap that’s occurring or going to at some remote part of the world.</a:t>
            </a:r>
          </a:p>
          <a:p>
            <a:r>
              <a:rPr lang="en-IN" dirty="0">
                <a:solidFill>
                  <a:srgbClr val="FFFF00"/>
                </a:solidFill>
              </a:rPr>
              <a:t>Ex:- A self automated regular performance of a Traffic Light System which performs and responds as time passes by without any continuous action required by anyone.</a:t>
            </a:r>
          </a:p>
          <a:p>
            <a:r>
              <a:rPr lang="en-IN" dirty="0">
                <a:solidFill>
                  <a:srgbClr val="FFFF00"/>
                </a:solidFill>
              </a:rPr>
              <a:t>We will look into a prototype of it about how it can be remotely automated in this project.</a:t>
            </a:r>
          </a:p>
          <a:p>
            <a:endParaRPr lang="en-US" dirty="0"/>
          </a:p>
        </p:txBody>
      </p:sp>
    </p:spTree>
    <p:extLst>
      <p:ext uri="{BB962C8B-B14F-4D97-AF65-F5344CB8AC3E}">
        <p14:creationId xmlns:p14="http://schemas.microsoft.com/office/powerpoint/2010/main" val="3150733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C8204-B43C-4BD2-90A2-4CD55003DCFE}"/>
              </a:ext>
            </a:extLst>
          </p:cNvPr>
          <p:cNvSpPr txBox="1"/>
          <p:nvPr/>
        </p:nvSpPr>
        <p:spPr>
          <a:xfrm>
            <a:off x="1740023" y="861134"/>
            <a:ext cx="7359588" cy="523220"/>
          </a:xfrm>
          <a:prstGeom prst="rect">
            <a:avLst/>
          </a:prstGeom>
          <a:noFill/>
        </p:spPr>
        <p:txBody>
          <a:bodyPr wrap="square" rtlCol="0">
            <a:spAutoFit/>
          </a:bodyPr>
          <a:lstStyle/>
          <a:p>
            <a:pPr algn="ctr"/>
            <a:r>
              <a:rPr lang="en-US" sz="2800" b="1" i="1" u="sng" dirty="0">
                <a:solidFill>
                  <a:schemeClr val="accent6">
                    <a:lumMod val="75000"/>
                  </a:schemeClr>
                </a:solidFill>
                <a:latin typeface="Bahnschrift SemiBold" panose="020B0502040204020203" pitchFamily="34" charset="0"/>
              </a:rPr>
              <a:t>COMPONENTS USED IN THE PROJECT</a:t>
            </a:r>
            <a:endParaRPr lang="en-IN" sz="2800" b="1" i="1" u="sng" dirty="0">
              <a:solidFill>
                <a:schemeClr val="accent6">
                  <a:lumMod val="75000"/>
                </a:schemeClr>
              </a:solidFill>
              <a:latin typeface="Bahnschrift SemiBold" panose="020B0502040204020203" pitchFamily="34" charset="0"/>
            </a:endParaRPr>
          </a:p>
        </p:txBody>
      </p:sp>
      <p:sp>
        <p:nvSpPr>
          <p:cNvPr id="3" name="TextBox 2">
            <a:extLst>
              <a:ext uri="{FF2B5EF4-FFF2-40B4-BE49-F238E27FC236}">
                <a16:creationId xmlns:a16="http://schemas.microsoft.com/office/drawing/2014/main" id="{65002B13-54FE-4BA6-942B-0489ACD36FF6}"/>
              </a:ext>
            </a:extLst>
          </p:cNvPr>
          <p:cNvSpPr txBox="1"/>
          <p:nvPr/>
        </p:nvSpPr>
        <p:spPr>
          <a:xfrm>
            <a:off x="683581" y="1890944"/>
            <a:ext cx="7350711" cy="2031325"/>
          </a:xfrm>
          <a:prstGeom prst="rect">
            <a:avLst/>
          </a:prstGeom>
          <a:noFill/>
        </p:spPr>
        <p:txBody>
          <a:bodyPr wrap="square" rtlCol="0">
            <a:spAutoFit/>
          </a:bodyPr>
          <a:lstStyle/>
          <a:p>
            <a:r>
              <a:rPr lang="en-US" dirty="0">
                <a:solidFill>
                  <a:srgbClr val="00B0F0"/>
                </a:solidFill>
              </a:rPr>
              <a:t>1)</a:t>
            </a:r>
            <a:r>
              <a:rPr lang="en-IN" i="1" u="sng" dirty="0">
                <a:solidFill>
                  <a:srgbClr val="00B0F0"/>
                </a:solidFill>
              </a:rPr>
              <a:t>NODEMCU ESP8266 WIFI DEVELOPMENT BOARD</a:t>
            </a:r>
            <a:r>
              <a:rPr lang="en-IN" dirty="0">
                <a:solidFill>
                  <a:srgbClr val="00B0F0"/>
                </a:solidFill>
              </a:rPr>
              <a:t>:-</a:t>
            </a:r>
            <a:r>
              <a:rPr lang="en-US" dirty="0">
                <a:solidFill>
                  <a:srgbClr val="00B0F0"/>
                </a:solidFill>
              </a:rPr>
              <a:t> </a:t>
            </a:r>
            <a:r>
              <a:rPr lang="en-US" dirty="0">
                <a:solidFill>
                  <a:srgbClr val="F78323"/>
                </a:solidFill>
              </a:rPr>
              <a:t>ESP8266 Arduino core is a collection of software and hardware components required by the board manager and the Arduino IDE to compile an Arduino C/C++ source file for the target MCU’s machine language. And </a:t>
            </a:r>
            <a:r>
              <a:rPr lang="en-US" dirty="0" err="1">
                <a:solidFill>
                  <a:srgbClr val="F78323"/>
                </a:solidFill>
              </a:rPr>
              <a:t>NodeMCU</a:t>
            </a:r>
            <a:r>
              <a:rPr lang="en-US" dirty="0">
                <a:solidFill>
                  <a:srgbClr val="F78323"/>
                </a:solidFill>
              </a:rPr>
              <a:t> is a low-cost open source IoT platform which is configured within this board specially to connect it to a LAN using </a:t>
            </a:r>
            <a:r>
              <a:rPr lang="en-US" dirty="0" err="1">
                <a:solidFill>
                  <a:srgbClr val="F78323"/>
                </a:solidFill>
              </a:rPr>
              <a:t>wifi</a:t>
            </a:r>
            <a:r>
              <a:rPr lang="en-US" dirty="0">
                <a:solidFill>
                  <a:srgbClr val="F78323"/>
                </a:solidFill>
              </a:rPr>
              <a:t> or to the WAN using </a:t>
            </a:r>
            <a:r>
              <a:rPr lang="en-US" dirty="0" err="1">
                <a:solidFill>
                  <a:srgbClr val="F78323"/>
                </a:solidFill>
              </a:rPr>
              <a:t>mqtt</a:t>
            </a:r>
            <a:r>
              <a:rPr lang="en-US" dirty="0">
                <a:solidFill>
                  <a:srgbClr val="F78323"/>
                </a:solidFill>
              </a:rPr>
              <a:t> service providers.</a:t>
            </a:r>
            <a:endParaRPr lang="en-IN" dirty="0">
              <a:solidFill>
                <a:srgbClr val="F78323"/>
              </a:solidFill>
            </a:endParaRPr>
          </a:p>
        </p:txBody>
      </p:sp>
      <p:pic>
        <p:nvPicPr>
          <p:cNvPr id="7" name="Picture 6">
            <a:extLst>
              <a:ext uri="{FF2B5EF4-FFF2-40B4-BE49-F238E27FC236}">
                <a16:creationId xmlns:a16="http://schemas.microsoft.com/office/drawing/2014/main" id="{3F83A35D-3F6C-46F2-9B6A-E3804A0BF1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4292" y="1695636"/>
            <a:ext cx="3694513" cy="2226634"/>
          </a:xfrm>
          <a:prstGeom prst="rect">
            <a:avLst/>
          </a:prstGeom>
        </p:spPr>
      </p:pic>
      <p:pic>
        <p:nvPicPr>
          <p:cNvPr id="9" name="Picture 8">
            <a:extLst>
              <a:ext uri="{FF2B5EF4-FFF2-40B4-BE49-F238E27FC236}">
                <a16:creationId xmlns:a16="http://schemas.microsoft.com/office/drawing/2014/main" id="{4B2430A2-E12F-4591-AB56-135777475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30" y="4117577"/>
            <a:ext cx="4987801" cy="2585065"/>
          </a:xfrm>
          <a:prstGeom prst="rect">
            <a:avLst/>
          </a:prstGeom>
        </p:spPr>
      </p:pic>
      <p:sp>
        <p:nvSpPr>
          <p:cNvPr id="10" name="TextBox 9">
            <a:extLst>
              <a:ext uri="{FF2B5EF4-FFF2-40B4-BE49-F238E27FC236}">
                <a16:creationId xmlns:a16="http://schemas.microsoft.com/office/drawing/2014/main" id="{CB89FBCD-41FD-4841-98ED-07FB5BA10B86}"/>
              </a:ext>
            </a:extLst>
          </p:cNvPr>
          <p:cNvSpPr txBox="1"/>
          <p:nvPr/>
        </p:nvSpPr>
        <p:spPr>
          <a:xfrm>
            <a:off x="6001305" y="4117577"/>
            <a:ext cx="5727500" cy="2308324"/>
          </a:xfrm>
          <a:prstGeom prst="rect">
            <a:avLst/>
          </a:prstGeom>
          <a:noFill/>
        </p:spPr>
        <p:txBody>
          <a:bodyPr wrap="square" rtlCol="0">
            <a:spAutoFit/>
          </a:bodyPr>
          <a:lstStyle/>
          <a:p>
            <a:r>
              <a:rPr lang="en-US" dirty="0">
                <a:solidFill>
                  <a:srgbClr val="00B050"/>
                </a:solidFill>
              </a:rPr>
              <a:t>2)</a:t>
            </a:r>
            <a:r>
              <a:rPr lang="en-US" i="1" u="sng" dirty="0">
                <a:solidFill>
                  <a:srgbClr val="00B050"/>
                </a:solidFill>
              </a:rPr>
              <a:t>BREADBOARD</a:t>
            </a:r>
            <a:r>
              <a:rPr lang="en-US" dirty="0">
                <a:solidFill>
                  <a:srgbClr val="00B050"/>
                </a:solidFill>
              </a:rPr>
              <a:t>:- </a:t>
            </a:r>
            <a:r>
              <a:rPr lang="en-US" dirty="0">
                <a:solidFill>
                  <a:srgbClr val="E21E9C"/>
                </a:solidFill>
              </a:rPr>
              <a:t>Breadboard is used to make quick electrical connections between components like batteries, resistors, capacitors and LEDs. In our project we will use two breadboards, one for the remote automation of simple house hold appliances and to find out humidity, temperature at that location and the other for remotely automated Traffic light system prototype.</a:t>
            </a:r>
            <a:endParaRPr lang="en-IN" dirty="0">
              <a:solidFill>
                <a:srgbClr val="E21E9C"/>
              </a:solidFill>
            </a:endParaRPr>
          </a:p>
        </p:txBody>
      </p:sp>
    </p:spTree>
    <p:extLst>
      <p:ext uri="{BB962C8B-B14F-4D97-AF65-F5344CB8AC3E}">
        <p14:creationId xmlns:p14="http://schemas.microsoft.com/office/powerpoint/2010/main" val="736461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6F2A05-4D50-48CD-9EEE-BE7F922C38BF}"/>
              </a:ext>
            </a:extLst>
          </p:cNvPr>
          <p:cNvSpPr txBox="1"/>
          <p:nvPr/>
        </p:nvSpPr>
        <p:spPr>
          <a:xfrm>
            <a:off x="834501" y="754602"/>
            <a:ext cx="8229600" cy="2031325"/>
          </a:xfrm>
          <a:prstGeom prst="rect">
            <a:avLst/>
          </a:prstGeom>
          <a:noFill/>
        </p:spPr>
        <p:txBody>
          <a:bodyPr wrap="square" rtlCol="0">
            <a:spAutoFit/>
          </a:bodyPr>
          <a:lstStyle/>
          <a:p>
            <a:r>
              <a:rPr lang="en-US" dirty="0">
                <a:solidFill>
                  <a:srgbClr val="2E74DC"/>
                </a:solidFill>
              </a:rPr>
              <a:t>3)</a:t>
            </a:r>
            <a:r>
              <a:rPr lang="en-US" i="1" u="sng" dirty="0">
                <a:solidFill>
                  <a:srgbClr val="2E74DC"/>
                </a:solidFill>
              </a:rPr>
              <a:t>DHT11  SENSOR :- </a:t>
            </a:r>
            <a:r>
              <a:rPr lang="en-US" dirty="0">
                <a:solidFill>
                  <a:srgbClr val="F78323"/>
                </a:solidFill>
              </a:rPr>
              <a:t>The DHT11 is a basic, ultra low cost digital temperature and humidity sensor. It uses a capacitive humidity sensor and a thermistor to measure the temperature of the surrounding air, and spits out a digital signal on the data pin(no analog input pins required).Its fairly simple to use, but requires careful timing to grab data. The </a:t>
            </a:r>
            <a:r>
              <a:rPr lang="en-US" dirty="0" err="1">
                <a:solidFill>
                  <a:srgbClr val="F78323"/>
                </a:solidFill>
              </a:rPr>
              <a:t>Vcc</a:t>
            </a:r>
            <a:r>
              <a:rPr lang="en-US" dirty="0">
                <a:solidFill>
                  <a:srgbClr val="F78323"/>
                </a:solidFill>
              </a:rPr>
              <a:t> pin and the ground pin is connected to the high voltage and the ground of the </a:t>
            </a:r>
            <a:r>
              <a:rPr lang="en-US" dirty="0" err="1">
                <a:solidFill>
                  <a:srgbClr val="F78323"/>
                </a:solidFill>
              </a:rPr>
              <a:t>NodeMCU</a:t>
            </a:r>
            <a:r>
              <a:rPr lang="en-US" dirty="0">
                <a:solidFill>
                  <a:srgbClr val="F78323"/>
                </a:solidFill>
              </a:rPr>
              <a:t> and the data pin to a digital signal pin of the </a:t>
            </a:r>
            <a:r>
              <a:rPr lang="en-US" dirty="0" err="1">
                <a:solidFill>
                  <a:srgbClr val="F78323"/>
                </a:solidFill>
              </a:rPr>
              <a:t>NodeMCU</a:t>
            </a:r>
            <a:r>
              <a:rPr lang="en-US" dirty="0">
                <a:solidFill>
                  <a:srgbClr val="F78323"/>
                </a:solidFill>
              </a:rPr>
              <a:t> board.</a:t>
            </a:r>
            <a:endParaRPr lang="en-IN" dirty="0">
              <a:solidFill>
                <a:srgbClr val="F78323"/>
              </a:solidFill>
            </a:endParaRPr>
          </a:p>
        </p:txBody>
      </p:sp>
      <p:pic>
        <p:nvPicPr>
          <p:cNvPr id="5" name="Picture 4">
            <a:extLst>
              <a:ext uri="{FF2B5EF4-FFF2-40B4-BE49-F238E27FC236}">
                <a16:creationId xmlns:a16="http://schemas.microsoft.com/office/drawing/2014/main" id="{D796F649-8090-4E54-9682-45CF14D4A0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4101" y="754601"/>
            <a:ext cx="2476870" cy="2388094"/>
          </a:xfrm>
          <a:prstGeom prst="rect">
            <a:avLst/>
          </a:prstGeom>
        </p:spPr>
      </p:pic>
      <p:sp>
        <p:nvSpPr>
          <p:cNvPr id="6" name="TextBox 5">
            <a:extLst>
              <a:ext uri="{FF2B5EF4-FFF2-40B4-BE49-F238E27FC236}">
                <a16:creationId xmlns:a16="http://schemas.microsoft.com/office/drawing/2014/main" id="{43A91966-FE17-4783-A3D5-FDA91BF69AB3}"/>
              </a:ext>
            </a:extLst>
          </p:cNvPr>
          <p:cNvSpPr txBox="1"/>
          <p:nvPr/>
        </p:nvSpPr>
        <p:spPr>
          <a:xfrm>
            <a:off x="3311371" y="3341958"/>
            <a:ext cx="8229600" cy="3139321"/>
          </a:xfrm>
          <a:prstGeom prst="rect">
            <a:avLst/>
          </a:prstGeom>
          <a:noFill/>
        </p:spPr>
        <p:txBody>
          <a:bodyPr wrap="square" rtlCol="0">
            <a:spAutoFit/>
          </a:bodyPr>
          <a:lstStyle/>
          <a:p>
            <a:r>
              <a:rPr lang="en-US" dirty="0">
                <a:solidFill>
                  <a:srgbClr val="00B050"/>
                </a:solidFill>
              </a:rPr>
              <a:t>4)</a:t>
            </a:r>
            <a:r>
              <a:rPr lang="en-US" i="1" u="sng" dirty="0">
                <a:solidFill>
                  <a:srgbClr val="00B050"/>
                </a:solidFill>
              </a:rPr>
              <a:t>LDR SENSORS :- </a:t>
            </a:r>
            <a:r>
              <a:rPr lang="en-US" dirty="0">
                <a:solidFill>
                  <a:srgbClr val="E21E9C"/>
                </a:solidFill>
              </a:rPr>
              <a:t>Photoresistors, also known as light dependent resistors(LDR), are light sensitive devices most often used to indicate the </a:t>
            </a:r>
            <a:r>
              <a:rPr lang="en-US" dirty="0" err="1">
                <a:solidFill>
                  <a:srgbClr val="E21E9C"/>
                </a:solidFill>
              </a:rPr>
              <a:t>the</a:t>
            </a:r>
            <a:r>
              <a:rPr lang="en-US" dirty="0">
                <a:solidFill>
                  <a:srgbClr val="E21E9C"/>
                </a:solidFill>
              </a:rPr>
              <a:t> presence or absence of light, or to measure the light intensity. The working principle of a LDR is photoconductivity, which is nothing but an optical phenomenon. When the light falls on the LDR, then the electrons in the valence band of the material excite to the conduction band and their resistance decreases as the light intensity increases: in the dark and at low light levels, the resistance of a LDR is high and little current can flow through it. The LDR sensor also has three pins the </a:t>
            </a:r>
            <a:r>
              <a:rPr lang="en-US" dirty="0" err="1">
                <a:solidFill>
                  <a:srgbClr val="E21E9C"/>
                </a:solidFill>
              </a:rPr>
              <a:t>Vcc</a:t>
            </a:r>
            <a:r>
              <a:rPr lang="en-US" dirty="0">
                <a:solidFill>
                  <a:srgbClr val="E21E9C"/>
                </a:solidFill>
              </a:rPr>
              <a:t> pin and ground pin connected to the high voltage and ground of </a:t>
            </a:r>
            <a:r>
              <a:rPr lang="en-US" dirty="0" err="1">
                <a:solidFill>
                  <a:srgbClr val="E21E9C"/>
                </a:solidFill>
              </a:rPr>
              <a:t>NodeMCU</a:t>
            </a:r>
            <a:r>
              <a:rPr lang="en-US" dirty="0">
                <a:solidFill>
                  <a:srgbClr val="E21E9C"/>
                </a:solidFill>
              </a:rPr>
              <a:t> board and the data pin connected to the analog signal pin of </a:t>
            </a:r>
            <a:r>
              <a:rPr lang="en-US" dirty="0" err="1">
                <a:solidFill>
                  <a:srgbClr val="E21E9C"/>
                </a:solidFill>
              </a:rPr>
              <a:t>NodeMCU</a:t>
            </a:r>
            <a:r>
              <a:rPr lang="en-US" dirty="0">
                <a:solidFill>
                  <a:srgbClr val="E21E9C"/>
                </a:solidFill>
              </a:rPr>
              <a:t>.</a:t>
            </a:r>
            <a:endParaRPr lang="en-IN" dirty="0">
              <a:solidFill>
                <a:srgbClr val="E21E9C"/>
              </a:solidFill>
            </a:endParaRPr>
          </a:p>
        </p:txBody>
      </p:sp>
      <p:pic>
        <p:nvPicPr>
          <p:cNvPr id="8" name="Picture 7">
            <a:extLst>
              <a:ext uri="{FF2B5EF4-FFF2-40B4-BE49-F238E27FC236}">
                <a16:creationId xmlns:a16="http://schemas.microsoft.com/office/drawing/2014/main" id="{E1D1525C-4792-4A55-A940-14AE399EF5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182" y="3429000"/>
            <a:ext cx="2487189" cy="1453718"/>
          </a:xfrm>
          <a:prstGeom prst="rect">
            <a:avLst/>
          </a:prstGeom>
        </p:spPr>
      </p:pic>
      <p:pic>
        <p:nvPicPr>
          <p:cNvPr id="10" name="Picture 9">
            <a:extLst>
              <a:ext uri="{FF2B5EF4-FFF2-40B4-BE49-F238E27FC236}">
                <a16:creationId xmlns:a16="http://schemas.microsoft.com/office/drawing/2014/main" id="{32882A6F-F018-40C0-A15B-87BA40E32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182" y="4882718"/>
            <a:ext cx="2487189" cy="1540760"/>
          </a:xfrm>
          <a:prstGeom prst="rect">
            <a:avLst/>
          </a:prstGeom>
        </p:spPr>
      </p:pic>
    </p:spTree>
    <p:extLst>
      <p:ext uri="{BB962C8B-B14F-4D97-AF65-F5344CB8AC3E}">
        <p14:creationId xmlns:p14="http://schemas.microsoft.com/office/powerpoint/2010/main" val="1706905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30378C-519B-4589-9097-8F0A718D83C5}"/>
              </a:ext>
            </a:extLst>
          </p:cNvPr>
          <p:cNvSpPr txBox="1"/>
          <p:nvPr/>
        </p:nvSpPr>
        <p:spPr>
          <a:xfrm>
            <a:off x="577049" y="541538"/>
            <a:ext cx="8495930" cy="2031325"/>
          </a:xfrm>
          <a:prstGeom prst="rect">
            <a:avLst/>
          </a:prstGeom>
          <a:noFill/>
        </p:spPr>
        <p:txBody>
          <a:bodyPr wrap="square" rtlCol="0">
            <a:spAutoFit/>
          </a:bodyPr>
          <a:lstStyle/>
          <a:p>
            <a:r>
              <a:rPr lang="en-US" dirty="0">
                <a:solidFill>
                  <a:srgbClr val="C90379"/>
                </a:solidFill>
              </a:rPr>
              <a:t>5)</a:t>
            </a:r>
            <a:r>
              <a:rPr lang="en-US" i="1" u="sng" dirty="0">
                <a:solidFill>
                  <a:srgbClr val="C90379"/>
                </a:solidFill>
              </a:rPr>
              <a:t>ELECTROMAGNETIC BUZZER :-</a:t>
            </a:r>
            <a:r>
              <a:rPr lang="en-US" dirty="0">
                <a:solidFill>
                  <a:srgbClr val="C90379"/>
                </a:solidFill>
              </a:rPr>
              <a:t> </a:t>
            </a:r>
            <a:r>
              <a:rPr lang="en-US" dirty="0">
                <a:solidFill>
                  <a:srgbClr val="F78323"/>
                </a:solidFill>
              </a:rPr>
              <a:t>An electromagnetic buzzer consists of an oscillator, solenoid coil, magnet, vibration diaphragm, where it produces sound through magnetism, with a frequency of 2KHz. The vibrating disk in a buzzer is attracted by the pole by the magnetic field. When an oscillating signal is moved through the coil, it produces a fluctuating </a:t>
            </a:r>
            <a:r>
              <a:rPr lang="en-US" dirty="0" err="1">
                <a:solidFill>
                  <a:srgbClr val="F78323"/>
                </a:solidFill>
              </a:rPr>
              <a:t>manetic</a:t>
            </a:r>
            <a:r>
              <a:rPr lang="en-US" dirty="0">
                <a:solidFill>
                  <a:srgbClr val="F78323"/>
                </a:solidFill>
              </a:rPr>
              <a:t> field which vibrates the disk at a frequency equal to that of the drive signal resulting in production of periodic sound beats.</a:t>
            </a:r>
            <a:endParaRPr lang="en-IN" dirty="0">
              <a:solidFill>
                <a:srgbClr val="F78323"/>
              </a:solidFill>
            </a:endParaRPr>
          </a:p>
        </p:txBody>
      </p:sp>
      <p:pic>
        <p:nvPicPr>
          <p:cNvPr id="4" name="Picture 3">
            <a:extLst>
              <a:ext uri="{FF2B5EF4-FFF2-40B4-BE49-F238E27FC236}">
                <a16:creationId xmlns:a16="http://schemas.microsoft.com/office/drawing/2014/main" id="{7DB98567-EB8E-420F-B26C-0D4A9ECF6A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2979" y="541538"/>
            <a:ext cx="2645546" cy="2031325"/>
          </a:xfrm>
          <a:prstGeom prst="rect">
            <a:avLst/>
          </a:prstGeom>
        </p:spPr>
      </p:pic>
      <p:sp>
        <p:nvSpPr>
          <p:cNvPr id="5" name="TextBox 4">
            <a:extLst>
              <a:ext uri="{FF2B5EF4-FFF2-40B4-BE49-F238E27FC236}">
                <a16:creationId xmlns:a16="http://schemas.microsoft.com/office/drawing/2014/main" id="{953BC101-B24B-4C77-9EEF-C64DBB0DA70B}"/>
              </a:ext>
            </a:extLst>
          </p:cNvPr>
          <p:cNvSpPr txBox="1"/>
          <p:nvPr/>
        </p:nvSpPr>
        <p:spPr>
          <a:xfrm>
            <a:off x="3086470" y="2823099"/>
            <a:ext cx="6019060" cy="461665"/>
          </a:xfrm>
          <a:prstGeom prst="rect">
            <a:avLst/>
          </a:prstGeom>
          <a:noFill/>
        </p:spPr>
        <p:txBody>
          <a:bodyPr wrap="square" rtlCol="0">
            <a:spAutoFit/>
          </a:bodyPr>
          <a:lstStyle/>
          <a:p>
            <a:r>
              <a:rPr lang="en-US" sz="2400" b="1" i="1" u="sng" dirty="0">
                <a:solidFill>
                  <a:schemeClr val="accent4">
                    <a:lumMod val="75000"/>
                  </a:schemeClr>
                </a:solidFill>
              </a:rPr>
              <a:t>OTHER COMPONENTS USED</a:t>
            </a:r>
            <a:endParaRPr lang="en-IN" sz="2400" b="1" i="1" u="sng" dirty="0">
              <a:solidFill>
                <a:srgbClr val="00B0F0"/>
              </a:solidFill>
            </a:endParaRPr>
          </a:p>
        </p:txBody>
      </p:sp>
      <p:pic>
        <p:nvPicPr>
          <p:cNvPr id="7" name="Picture 6">
            <a:extLst>
              <a:ext uri="{FF2B5EF4-FFF2-40B4-BE49-F238E27FC236}">
                <a16:creationId xmlns:a16="http://schemas.microsoft.com/office/drawing/2014/main" id="{644EF48A-61E9-49AC-B162-BBC0E50B6C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671" y="3429000"/>
            <a:ext cx="1712424" cy="1480351"/>
          </a:xfrm>
          <a:prstGeom prst="rect">
            <a:avLst/>
          </a:prstGeom>
        </p:spPr>
      </p:pic>
      <p:pic>
        <p:nvPicPr>
          <p:cNvPr id="9" name="Picture 8">
            <a:extLst>
              <a:ext uri="{FF2B5EF4-FFF2-40B4-BE49-F238E27FC236}">
                <a16:creationId xmlns:a16="http://schemas.microsoft.com/office/drawing/2014/main" id="{8A582BDB-AD7C-4836-ABEA-7A426EB61B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8095" y="3428999"/>
            <a:ext cx="1813260" cy="1480351"/>
          </a:xfrm>
          <a:prstGeom prst="rect">
            <a:avLst/>
          </a:prstGeom>
        </p:spPr>
      </p:pic>
      <p:pic>
        <p:nvPicPr>
          <p:cNvPr id="11" name="Picture 10">
            <a:extLst>
              <a:ext uri="{FF2B5EF4-FFF2-40B4-BE49-F238E27FC236}">
                <a16:creationId xmlns:a16="http://schemas.microsoft.com/office/drawing/2014/main" id="{785ED025-C9C8-411B-BD28-5108EABE5E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1355" y="3428997"/>
            <a:ext cx="1807355" cy="1480352"/>
          </a:xfrm>
          <a:prstGeom prst="rect">
            <a:avLst/>
          </a:prstGeom>
        </p:spPr>
      </p:pic>
      <p:pic>
        <p:nvPicPr>
          <p:cNvPr id="13" name="Picture 12">
            <a:extLst>
              <a:ext uri="{FF2B5EF4-FFF2-40B4-BE49-F238E27FC236}">
                <a16:creationId xmlns:a16="http://schemas.microsoft.com/office/drawing/2014/main" id="{63B840E2-46C5-4249-8D4B-DB93B68551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08710" y="3428996"/>
            <a:ext cx="1981937" cy="1480351"/>
          </a:xfrm>
          <a:prstGeom prst="rect">
            <a:avLst/>
          </a:prstGeom>
        </p:spPr>
      </p:pic>
      <p:sp>
        <p:nvSpPr>
          <p:cNvPr id="14" name="TextBox 13">
            <a:extLst>
              <a:ext uri="{FF2B5EF4-FFF2-40B4-BE49-F238E27FC236}">
                <a16:creationId xmlns:a16="http://schemas.microsoft.com/office/drawing/2014/main" id="{FE3B3840-BC7F-433C-833E-7D33C714B960}"/>
              </a:ext>
            </a:extLst>
          </p:cNvPr>
          <p:cNvSpPr txBox="1"/>
          <p:nvPr/>
        </p:nvSpPr>
        <p:spPr>
          <a:xfrm>
            <a:off x="577049" y="5119157"/>
            <a:ext cx="1925486" cy="369332"/>
          </a:xfrm>
          <a:prstGeom prst="rect">
            <a:avLst/>
          </a:prstGeom>
          <a:noFill/>
        </p:spPr>
        <p:txBody>
          <a:bodyPr wrap="square" rtlCol="0">
            <a:spAutoFit/>
          </a:bodyPr>
          <a:lstStyle/>
          <a:p>
            <a:pPr algn="ctr"/>
            <a:r>
              <a:rPr lang="en-US" dirty="0">
                <a:solidFill>
                  <a:schemeClr val="accent6"/>
                </a:solidFill>
              </a:rPr>
              <a:t>LED Lights </a:t>
            </a:r>
            <a:endParaRPr lang="en-IN" dirty="0">
              <a:solidFill>
                <a:schemeClr val="accent6"/>
              </a:solidFill>
            </a:endParaRPr>
          </a:p>
        </p:txBody>
      </p:sp>
      <p:sp>
        <p:nvSpPr>
          <p:cNvPr id="15" name="TextBox 14">
            <a:extLst>
              <a:ext uri="{FF2B5EF4-FFF2-40B4-BE49-F238E27FC236}">
                <a16:creationId xmlns:a16="http://schemas.microsoft.com/office/drawing/2014/main" id="{7FDC4F17-6018-471A-8BAD-95E3BED18F59}"/>
              </a:ext>
            </a:extLst>
          </p:cNvPr>
          <p:cNvSpPr txBox="1"/>
          <p:nvPr/>
        </p:nvSpPr>
        <p:spPr>
          <a:xfrm>
            <a:off x="2388095" y="5119155"/>
            <a:ext cx="1925486" cy="646331"/>
          </a:xfrm>
          <a:prstGeom prst="rect">
            <a:avLst/>
          </a:prstGeom>
          <a:noFill/>
        </p:spPr>
        <p:txBody>
          <a:bodyPr wrap="square" rtlCol="0">
            <a:spAutoFit/>
          </a:bodyPr>
          <a:lstStyle/>
          <a:p>
            <a:pPr algn="ctr"/>
            <a:r>
              <a:rPr lang="en-US" dirty="0">
                <a:solidFill>
                  <a:srgbClr val="E21E9C"/>
                </a:solidFill>
              </a:rPr>
              <a:t>Single Stranded Copper Wires</a:t>
            </a:r>
            <a:endParaRPr lang="en-IN" dirty="0">
              <a:solidFill>
                <a:srgbClr val="E21E9C"/>
              </a:solidFill>
            </a:endParaRPr>
          </a:p>
        </p:txBody>
      </p:sp>
      <p:sp>
        <p:nvSpPr>
          <p:cNvPr id="16" name="TextBox 15">
            <a:extLst>
              <a:ext uri="{FF2B5EF4-FFF2-40B4-BE49-F238E27FC236}">
                <a16:creationId xmlns:a16="http://schemas.microsoft.com/office/drawing/2014/main" id="{92FDCF1D-B5A6-4C75-B4A3-70FF5CD35BAD}"/>
              </a:ext>
            </a:extLst>
          </p:cNvPr>
          <p:cNvSpPr txBox="1"/>
          <p:nvPr/>
        </p:nvSpPr>
        <p:spPr>
          <a:xfrm>
            <a:off x="4199141" y="5119154"/>
            <a:ext cx="1925486" cy="646331"/>
          </a:xfrm>
          <a:prstGeom prst="rect">
            <a:avLst/>
          </a:prstGeom>
          <a:noFill/>
        </p:spPr>
        <p:txBody>
          <a:bodyPr wrap="square" rtlCol="0">
            <a:spAutoFit/>
          </a:bodyPr>
          <a:lstStyle/>
          <a:p>
            <a:pPr algn="ctr"/>
            <a:r>
              <a:rPr lang="en-US" dirty="0">
                <a:solidFill>
                  <a:srgbClr val="00B050"/>
                </a:solidFill>
              </a:rPr>
              <a:t>Male to Male Jumper Wires</a:t>
            </a:r>
            <a:endParaRPr lang="en-IN" dirty="0">
              <a:solidFill>
                <a:srgbClr val="00B050"/>
              </a:solidFill>
            </a:endParaRPr>
          </a:p>
        </p:txBody>
      </p:sp>
      <p:sp>
        <p:nvSpPr>
          <p:cNvPr id="17" name="TextBox 16">
            <a:extLst>
              <a:ext uri="{FF2B5EF4-FFF2-40B4-BE49-F238E27FC236}">
                <a16:creationId xmlns:a16="http://schemas.microsoft.com/office/drawing/2014/main" id="{53C89B9B-BB4B-40EC-B714-EB7D5622656B}"/>
              </a:ext>
            </a:extLst>
          </p:cNvPr>
          <p:cNvSpPr txBox="1"/>
          <p:nvPr/>
        </p:nvSpPr>
        <p:spPr>
          <a:xfrm>
            <a:off x="6008710" y="5119154"/>
            <a:ext cx="2203878" cy="646331"/>
          </a:xfrm>
          <a:prstGeom prst="rect">
            <a:avLst/>
          </a:prstGeom>
          <a:noFill/>
        </p:spPr>
        <p:txBody>
          <a:bodyPr wrap="square" rtlCol="0">
            <a:spAutoFit/>
          </a:bodyPr>
          <a:lstStyle/>
          <a:p>
            <a:pPr algn="ctr"/>
            <a:r>
              <a:rPr lang="en-US" dirty="0">
                <a:solidFill>
                  <a:srgbClr val="2E74DC"/>
                </a:solidFill>
              </a:rPr>
              <a:t>Male to Female Jumper Wires</a:t>
            </a:r>
            <a:endParaRPr lang="en-IN" dirty="0">
              <a:solidFill>
                <a:srgbClr val="2E74DC"/>
              </a:solidFill>
            </a:endParaRPr>
          </a:p>
        </p:txBody>
      </p:sp>
      <p:pic>
        <p:nvPicPr>
          <p:cNvPr id="19" name="Picture 18">
            <a:extLst>
              <a:ext uri="{FF2B5EF4-FFF2-40B4-BE49-F238E27FC236}">
                <a16:creationId xmlns:a16="http://schemas.microsoft.com/office/drawing/2014/main" id="{5277E183-9ED9-489B-B85B-96AD705C38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09654" y="3428996"/>
            <a:ext cx="1981937" cy="1480351"/>
          </a:xfrm>
          <a:prstGeom prst="rect">
            <a:avLst/>
          </a:prstGeom>
        </p:spPr>
      </p:pic>
      <p:sp>
        <p:nvSpPr>
          <p:cNvPr id="20" name="TextBox 19">
            <a:extLst>
              <a:ext uri="{FF2B5EF4-FFF2-40B4-BE49-F238E27FC236}">
                <a16:creationId xmlns:a16="http://schemas.microsoft.com/office/drawing/2014/main" id="{4A766DD5-9A9C-41D4-81F7-0EEE35ECA8E3}"/>
              </a:ext>
            </a:extLst>
          </p:cNvPr>
          <p:cNvSpPr txBox="1"/>
          <p:nvPr/>
        </p:nvSpPr>
        <p:spPr>
          <a:xfrm>
            <a:off x="8009654" y="5119153"/>
            <a:ext cx="2128646" cy="646331"/>
          </a:xfrm>
          <a:prstGeom prst="rect">
            <a:avLst/>
          </a:prstGeom>
          <a:noFill/>
        </p:spPr>
        <p:txBody>
          <a:bodyPr wrap="square" rtlCol="0">
            <a:spAutoFit/>
          </a:bodyPr>
          <a:lstStyle/>
          <a:p>
            <a:pPr algn="ctr"/>
            <a:r>
              <a:rPr lang="en-US" dirty="0">
                <a:solidFill>
                  <a:srgbClr val="F78323"/>
                </a:solidFill>
              </a:rPr>
              <a:t>Micro USB Data Cable</a:t>
            </a:r>
            <a:endParaRPr lang="en-IN" dirty="0">
              <a:solidFill>
                <a:srgbClr val="F78323"/>
              </a:solidFill>
            </a:endParaRPr>
          </a:p>
        </p:txBody>
      </p:sp>
      <p:pic>
        <p:nvPicPr>
          <p:cNvPr id="22" name="Picture 21">
            <a:extLst>
              <a:ext uri="{FF2B5EF4-FFF2-40B4-BE49-F238E27FC236}">
                <a16:creationId xmlns:a16="http://schemas.microsoft.com/office/drawing/2014/main" id="{130E27AC-077A-43DB-AD72-AF2CB47BFFB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91591" y="3428995"/>
            <a:ext cx="2128646" cy="1469259"/>
          </a:xfrm>
          <a:prstGeom prst="rect">
            <a:avLst/>
          </a:prstGeom>
        </p:spPr>
      </p:pic>
      <p:sp>
        <p:nvSpPr>
          <p:cNvPr id="23" name="TextBox 22">
            <a:extLst>
              <a:ext uri="{FF2B5EF4-FFF2-40B4-BE49-F238E27FC236}">
                <a16:creationId xmlns:a16="http://schemas.microsoft.com/office/drawing/2014/main" id="{44702BAB-66EF-434F-8418-667798AB85B8}"/>
              </a:ext>
            </a:extLst>
          </p:cNvPr>
          <p:cNvSpPr txBox="1"/>
          <p:nvPr/>
        </p:nvSpPr>
        <p:spPr>
          <a:xfrm>
            <a:off x="9991591" y="5237825"/>
            <a:ext cx="45719" cy="369332"/>
          </a:xfrm>
          <a:prstGeom prst="rect">
            <a:avLst/>
          </a:prstGeom>
          <a:noFill/>
        </p:spPr>
        <p:txBody>
          <a:bodyPr wrap="square" rtlCol="0">
            <a:spAutoFit/>
          </a:bodyPr>
          <a:lstStyle/>
          <a:p>
            <a:endParaRPr lang="en-IN" dirty="0"/>
          </a:p>
        </p:txBody>
      </p:sp>
      <p:sp>
        <p:nvSpPr>
          <p:cNvPr id="24" name="TextBox 23">
            <a:extLst>
              <a:ext uri="{FF2B5EF4-FFF2-40B4-BE49-F238E27FC236}">
                <a16:creationId xmlns:a16="http://schemas.microsoft.com/office/drawing/2014/main" id="{1F088425-9B77-443B-8789-47C7462A4AC7}"/>
              </a:ext>
            </a:extLst>
          </p:cNvPr>
          <p:cNvSpPr txBox="1"/>
          <p:nvPr/>
        </p:nvSpPr>
        <p:spPr>
          <a:xfrm>
            <a:off x="10037310" y="5132323"/>
            <a:ext cx="1885027" cy="369332"/>
          </a:xfrm>
          <a:prstGeom prst="rect">
            <a:avLst/>
          </a:prstGeom>
          <a:noFill/>
        </p:spPr>
        <p:txBody>
          <a:bodyPr wrap="square" rtlCol="0">
            <a:spAutoFit/>
          </a:bodyPr>
          <a:lstStyle/>
          <a:p>
            <a:pPr algn="ctr"/>
            <a:r>
              <a:rPr lang="en-US" dirty="0">
                <a:solidFill>
                  <a:srgbClr val="7030A0"/>
                </a:solidFill>
              </a:rPr>
              <a:t>Resistor</a:t>
            </a:r>
            <a:endParaRPr lang="en-IN" dirty="0">
              <a:solidFill>
                <a:srgbClr val="7030A0"/>
              </a:solidFill>
            </a:endParaRPr>
          </a:p>
        </p:txBody>
      </p:sp>
    </p:spTree>
    <p:extLst>
      <p:ext uri="{BB962C8B-B14F-4D97-AF65-F5344CB8AC3E}">
        <p14:creationId xmlns:p14="http://schemas.microsoft.com/office/powerpoint/2010/main" val="18899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546C13-3B1E-4890-9609-DBF1986A6217}"/>
              </a:ext>
            </a:extLst>
          </p:cNvPr>
          <p:cNvSpPr txBox="1"/>
          <p:nvPr/>
        </p:nvSpPr>
        <p:spPr>
          <a:xfrm>
            <a:off x="958788" y="861134"/>
            <a:ext cx="9445841" cy="584775"/>
          </a:xfrm>
          <a:prstGeom prst="rect">
            <a:avLst/>
          </a:prstGeom>
          <a:noFill/>
        </p:spPr>
        <p:txBody>
          <a:bodyPr wrap="square" rtlCol="0">
            <a:spAutoFit/>
          </a:bodyPr>
          <a:lstStyle/>
          <a:p>
            <a:pPr algn="ctr"/>
            <a:r>
              <a:rPr lang="en-US" sz="3200" b="1" i="1" u="sng" dirty="0">
                <a:solidFill>
                  <a:srgbClr val="FFC000"/>
                </a:solidFill>
                <a:latin typeface="Modern Love" panose="04090805081005020601" pitchFamily="82" charset="0"/>
              </a:rPr>
              <a:t>ABOUT THIS PROJECT</a:t>
            </a:r>
            <a:endParaRPr lang="en-IN" sz="3200" b="1" i="1" u="sng" dirty="0">
              <a:solidFill>
                <a:srgbClr val="FFC000"/>
              </a:solidFill>
              <a:latin typeface="Modern Love" panose="04090805081005020601" pitchFamily="82" charset="0"/>
            </a:endParaRPr>
          </a:p>
        </p:txBody>
      </p:sp>
      <p:sp>
        <p:nvSpPr>
          <p:cNvPr id="3" name="TextBox 2">
            <a:extLst>
              <a:ext uri="{FF2B5EF4-FFF2-40B4-BE49-F238E27FC236}">
                <a16:creationId xmlns:a16="http://schemas.microsoft.com/office/drawing/2014/main" id="{401625F9-A2A9-4D9D-8A71-18FE1DD38CAF}"/>
              </a:ext>
            </a:extLst>
          </p:cNvPr>
          <p:cNvSpPr txBox="1"/>
          <p:nvPr/>
        </p:nvSpPr>
        <p:spPr>
          <a:xfrm>
            <a:off x="1074198" y="1704513"/>
            <a:ext cx="9676660" cy="4247317"/>
          </a:xfrm>
          <a:prstGeom prst="rect">
            <a:avLst/>
          </a:prstGeom>
          <a:noFill/>
        </p:spPr>
        <p:txBody>
          <a:bodyPr wrap="square" rtlCol="0">
            <a:spAutoFit/>
          </a:bodyPr>
          <a:lstStyle/>
          <a:p>
            <a:r>
              <a:rPr lang="en-US" dirty="0">
                <a:solidFill>
                  <a:srgbClr val="00B050"/>
                </a:solidFill>
              </a:rPr>
              <a:t>This project is chiefly divided into three important parts which has a wide range of real life applications in the modern day world which we find everywhere around us and go unnoticing them and also which we can use them ourselves for better and safer living standards.</a:t>
            </a:r>
          </a:p>
          <a:p>
            <a:r>
              <a:rPr lang="en-US" sz="2200" dirty="0">
                <a:solidFill>
                  <a:srgbClr val="FFFF00"/>
                </a:solidFill>
              </a:rPr>
              <a:t>The Three Of Which Are :-</a:t>
            </a:r>
            <a:endParaRPr lang="en-IN" sz="2200" i="1" dirty="0">
              <a:solidFill>
                <a:schemeClr val="accent6"/>
              </a:solidFill>
            </a:endParaRPr>
          </a:p>
          <a:p>
            <a:pPr marL="285750" indent="-285750">
              <a:buClr>
                <a:srgbClr val="FFC000"/>
              </a:buClr>
              <a:buFont typeface="Wingdings" panose="05000000000000000000" pitchFamily="2" charset="2"/>
              <a:buChar char="Ø"/>
            </a:pPr>
            <a:r>
              <a:rPr lang="en-IN" sz="2200" i="1" dirty="0">
                <a:solidFill>
                  <a:schemeClr val="accent6"/>
                </a:solidFill>
              </a:rPr>
              <a:t>AUTOMATION OF ELECTRONIC BASED APPLIANCES OR SYSYTEMS AT A SPECIFIC WORKSPACE FROM ANY PART OF THE WORLD.</a:t>
            </a:r>
          </a:p>
          <a:p>
            <a:pPr marL="285750" indent="-285750">
              <a:buClr>
                <a:srgbClr val="FFC000"/>
              </a:buClr>
              <a:buFont typeface="Wingdings" panose="05000000000000000000" pitchFamily="2" charset="2"/>
              <a:buChar char="Ø"/>
            </a:pPr>
            <a:r>
              <a:rPr lang="en-IN" sz="2200" i="1" dirty="0">
                <a:solidFill>
                  <a:schemeClr val="accent6"/>
                </a:solidFill>
              </a:rPr>
              <a:t>AUTOMATED SECURITY SYSTEMS</a:t>
            </a:r>
          </a:p>
          <a:p>
            <a:pPr marL="285750" indent="-285750">
              <a:buClr>
                <a:srgbClr val="FFC000"/>
              </a:buClr>
              <a:buFont typeface="Wingdings" panose="05000000000000000000" pitchFamily="2" charset="2"/>
              <a:buChar char="Ø"/>
            </a:pPr>
            <a:r>
              <a:rPr lang="en-IN" sz="2200" i="1" dirty="0">
                <a:solidFill>
                  <a:schemeClr val="accent6"/>
                </a:solidFill>
              </a:rPr>
              <a:t>REMOTE AUTOMATED REAL LIFE TRAFFIC LIGHT SYSTEMS PROTOTYPE</a:t>
            </a:r>
          </a:p>
          <a:p>
            <a:pPr>
              <a:buClr>
                <a:srgbClr val="FFC000"/>
              </a:buClr>
            </a:pPr>
            <a:r>
              <a:rPr lang="en-IN" sz="2200" b="1" i="1" u="sng" dirty="0">
                <a:solidFill>
                  <a:srgbClr val="C90379"/>
                </a:solidFill>
              </a:rPr>
              <a:t>NOTE:-</a:t>
            </a:r>
            <a:r>
              <a:rPr lang="en-IN" sz="2200" dirty="0">
                <a:solidFill>
                  <a:srgbClr val="C90379"/>
                </a:solidFill>
              </a:rPr>
              <a:t> </a:t>
            </a:r>
            <a:r>
              <a:rPr lang="en-IN" sz="2200" i="1" dirty="0">
                <a:solidFill>
                  <a:srgbClr val="F78323"/>
                </a:solidFill>
              </a:rPr>
              <a:t>The reason why the project is named to be home automation is that all the automated devices used in the project over which various operations are performed assumes the workspace to be homes except for the automatic traffic light systems.</a:t>
            </a:r>
          </a:p>
        </p:txBody>
      </p:sp>
    </p:spTree>
    <p:extLst>
      <p:ext uri="{BB962C8B-B14F-4D97-AF65-F5344CB8AC3E}">
        <p14:creationId xmlns:p14="http://schemas.microsoft.com/office/powerpoint/2010/main" val="187044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01C4C1-5D70-454F-93AC-562799F61F8F}"/>
              </a:ext>
            </a:extLst>
          </p:cNvPr>
          <p:cNvSpPr txBox="1"/>
          <p:nvPr/>
        </p:nvSpPr>
        <p:spPr>
          <a:xfrm>
            <a:off x="878889" y="692458"/>
            <a:ext cx="10005134" cy="1384995"/>
          </a:xfrm>
          <a:prstGeom prst="rect">
            <a:avLst/>
          </a:prstGeom>
          <a:noFill/>
        </p:spPr>
        <p:txBody>
          <a:bodyPr wrap="square" rtlCol="0">
            <a:spAutoFit/>
          </a:bodyPr>
          <a:lstStyle/>
          <a:p>
            <a:pPr algn="ctr"/>
            <a:r>
              <a:rPr lang="en-US" sz="2800" b="1" u="sng" dirty="0">
                <a:solidFill>
                  <a:srgbClr val="F78323"/>
                </a:solidFill>
              </a:rPr>
              <a:t>PART 1</a:t>
            </a:r>
          </a:p>
          <a:p>
            <a:pPr algn="ctr"/>
            <a:r>
              <a:rPr lang="en-US" sz="2800" b="1" u="sng" dirty="0">
                <a:solidFill>
                  <a:srgbClr val="E21E9C"/>
                </a:solidFill>
              </a:rPr>
              <a:t>AUTOMATE APPLIANCES AND SYSTEMS FROM ANYWHERE IN THE WORLD</a:t>
            </a:r>
            <a:endParaRPr lang="en-IN" sz="2800" b="1" u="sng" dirty="0">
              <a:solidFill>
                <a:srgbClr val="E21E9C"/>
              </a:solidFill>
            </a:endParaRPr>
          </a:p>
        </p:txBody>
      </p:sp>
      <p:sp>
        <p:nvSpPr>
          <p:cNvPr id="3" name="TextBox 2">
            <a:extLst>
              <a:ext uri="{FF2B5EF4-FFF2-40B4-BE49-F238E27FC236}">
                <a16:creationId xmlns:a16="http://schemas.microsoft.com/office/drawing/2014/main" id="{AA32C841-7670-487A-AC38-93B2BD1FA5E1}"/>
              </a:ext>
            </a:extLst>
          </p:cNvPr>
          <p:cNvSpPr txBox="1"/>
          <p:nvPr/>
        </p:nvSpPr>
        <p:spPr>
          <a:xfrm>
            <a:off x="1535837" y="2219417"/>
            <a:ext cx="8646850" cy="4093428"/>
          </a:xfrm>
          <a:prstGeom prst="rect">
            <a:avLst/>
          </a:prstGeom>
          <a:noFill/>
        </p:spPr>
        <p:txBody>
          <a:bodyPr wrap="square" lIns="91440" tIns="45720" rIns="91440" bIns="45720" rtlCol="0" anchor="t">
            <a:spAutoFit/>
          </a:bodyPr>
          <a:lstStyle/>
          <a:p>
            <a:r>
              <a:rPr lang="en-US" dirty="0">
                <a:solidFill>
                  <a:srgbClr val="2E74DC"/>
                </a:solidFill>
              </a:rPr>
              <a:t>To operate automatic appliances which are actually in remote areas from an entirely different place as the world is progressing today internet is an obvious technological network which connects almost one end of the planet to the other today, which acts as a chief medium in the current operating of remoting appliances.</a:t>
            </a:r>
          </a:p>
          <a:p>
            <a:endParaRPr lang="en-US" dirty="0">
              <a:solidFill>
                <a:srgbClr val="2E74DC"/>
              </a:solidFill>
            </a:endParaRPr>
          </a:p>
          <a:p>
            <a:r>
              <a:rPr lang="en-US" dirty="0">
                <a:solidFill>
                  <a:srgbClr val="00B050"/>
                </a:solidFill>
              </a:rPr>
              <a:t>To make this operation possible(</a:t>
            </a:r>
            <a:r>
              <a:rPr lang="en-US" dirty="0" err="1">
                <a:solidFill>
                  <a:srgbClr val="00B050"/>
                </a:solidFill>
              </a:rPr>
              <a:t>i.e</a:t>
            </a:r>
            <a:r>
              <a:rPr lang="en-US" dirty="0">
                <a:solidFill>
                  <a:srgbClr val="00B050"/>
                </a:solidFill>
              </a:rPr>
              <a:t> automate devices from a remote area) we use the MQTT protocol which is an Application Layer IoT and Internet Protocol which enables the client to send the messages to the server and also enables the server to send messages to the client in this case that could be the possible status of our system which we desire to control or operate over.</a:t>
            </a:r>
          </a:p>
          <a:p>
            <a:endParaRPr lang="en-US" dirty="0">
              <a:solidFill>
                <a:srgbClr val="00B050"/>
              </a:solidFill>
            </a:endParaRPr>
          </a:p>
          <a:p>
            <a:r>
              <a:rPr lang="en-US" sz="2200" dirty="0">
                <a:solidFill>
                  <a:srgbClr val="FFFF00"/>
                </a:solidFill>
              </a:rPr>
              <a:t>Anyways more about MQTT protocol would be discussed in further slides…</a:t>
            </a:r>
            <a:endParaRPr lang="en-IN" sz="2200" dirty="0" err="1">
              <a:solidFill>
                <a:srgbClr val="FFFF00"/>
              </a:solidFill>
            </a:endParaRPr>
          </a:p>
        </p:txBody>
      </p:sp>
    </p:spTree>
    <p:extLst>
      <p:ext uri="{BB962C8B-B14F-4D97-AF65-F5344CB8AC3E}">
        <p14:creationId xmlns:p14="http://schemas.microsoft.com/office/powerpoint/2010/main" val="1155837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9E4EF0-E7EA-4DC5-B171-0C1FC590E306}"/>
              </a:ext>
            </a:extLst>
          </p:cNvPr>
          <p:cNvSpPr txBox="1"/>
          <p:nvPr/>
        </p:nvSpPr>
        <p:spPr>
          <a:xfrm>
            <a:off x="1111188" y="736847"/>
            <a:ext cx="9969623" cy="523220"/>
          </a:xfrm>
          <a:prstGeom prst="rect">
            <a:avLst/>
          </a:prstGeom>
          <a:noFill/>
        </p:spPr>
        <p:txBody>
          <a:bodyPr wrap="square" rtlCol="0">
            <a:spAutoFit/>
          </a:bodyPr>
          <a:lstStyle/>
          <a:p>
            <a:r>
              <a:rPr lang="en-US" sz="2800" i="1" dirty="0">
                <a:solidFill>
                  <a:srgbClr val="FF0000"/>
                </a:solidFill>
                <a:latin typeface="Verdana" panose="020B0604030504040204" pitchFamily="34" charset="0"/>
                <a:ea typeface="Verdana" panose="020B0604030504040204" pitchFamily="34" charset="0"/>
              </a:rPr>
              <a:t>What are IoT Protocols?</a:t>
            </a:r>
            <a:endParaRPr lang="en-IN" sz="2800" i="1" dirty="0">
              <a:solidFill>
                <a:srgbClr val="FF0000"/>
              </a:solidFill>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A69D3682-7CD1-4476-AE5A-DC6A5E828A9E}"/>
              </a:ext>
            </a:extLst>
          </p:cNvPr>
          <p:cNvSpPr txBox="1"/>
          <p:nvPr/>
        </p:nvSpPr>
        <p:spPr>
          <a:xfrm>
            <a:off x="1145219" y="1944210"/>
            <a:ext cx="6596109" cy="4247317"/>
          </a:xfrm>
          <a:prstGeom prst="rect">
            <a:avLst/>
          </a:prstGeom>
          <a:noFill/>
        </p:spPr>
        <p:txBody>
          <a:bodyPr wrap="square" rtlCol="0">
            <a:spAutoFit/>
          </a:bodyPr>
          <a:lstStyle/>
          <a:p>
            <a:r>
              <a:rPr lang="en-US" dirty="0">
                <a:solidFill>
                  <a:srgbClr val="00B0F0"/>
                </a:solidFill>
              </a:rPr>
              <a:t>We all know that IoT refers to a system of interrelated, internet-connected objects that are able to collect and transfer data over a wireless network without human intervention, which is more like interaction between sensors, devices, gateways, servers and other user applications but what enables all this smart stuff to talk and interact are the </a:t>
            </a:r>
            <a:r>
              <a:rPr lang="en-US" b="1" i="1" u="sng" dirty="0">
                <a:solidFill>
                  <a:srgbClr val="FFFF00"/>
                </a:solidFill>
              </a:rPr>
              <a:t>IoT protocols</a:t>
            </a:r>
            <a:r>
              <a:rPr lang="en-US" b="1" i="1" dirty="0">
                <a:solidFill>
                  <a:srgbClr val="FFFF00"/>
                </a:solidFill>
              </a:rPr>
              <a:t> </a:t>
            </a:r>
            <a:r>
              <a:rPr lang="en-US" dirty="0">
                <a:solidFill>
                  <a:srgbClr val="00B0F0"/>
                </a:solidFill>
              </a:rPr>
              <a:t>which can be seen as languages that the IoT gear uses in order to communicate.</a:t>
            </a:r>
          </a:p>
          <a:p>
            <a:endParaRPr lang="en-US" dirty="0"/>
          </a:p>
          <a:p>
            <a:r>
              <a:rPr lang="en-IN" dirty="0">
                <a:solidFill>
                  <a:srgbClr val="E21E9C"/>
                </a:solidFill>
              </a:rPr>
              <a:t>In simple words, IoT protocols are a crucial part of the IoT technology stack without which hardware would be rendered useless as the IoT protocols enable it to exchange data in a structured and meaningful way. Out of these transferred pieces of data, useful information can be extracted for the end user.</a:t>
            </a:r>
          </a:p>
        </p:txBody>
      </p:sp>
      <p:pic>
        <p:nvPicPr>
          <p:cNvPr id="5" name="Picture 4">
            <a:extLst>
              <a:ext uri="{FF2B5EF4-FFF2-40B4-BE49-F238E27FC236}">
                <a16:creationId xmlns:a16="http://schemas.microsoft.com/office/drawing/2014/main" id="{873E8BDD-C85F-4477-A84E-5F761363EF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7688" y="1944211"/>
            <a:ext cx="3978391" cy="2123658"/>
          </a:xfrm>
          <a:prstGeom prst="rect">
            <a:avLst/>
          </a:prstGeom>
        </p:spPr>
      </p:pic>
      <p:sp>
        <p:nvSpPr>
          <p:cNvPr id="6" name="TextBox 5">
            <a:extLst>
              <a:ext uri="{FF2B5EF4-FFF2-40B4-BE49-F238E27FC236}">
                <a16:creationId xmlns:a16="http://schemas.microsoft.com/office/drawing/2014/main" id="{F9A93468-580D-4EF3-B487-40A27DA133C3}"/>
              </a:ext>
            </a:extLst>
          </p:cNvPr>
          <p:cNvSpPr txBox="1"/>
          <p:nvPr/>
        </p:nvSpPr>
        <p:spPr>
          <a:xfrm>
            <a:off x="7910004" y="4376691"/>
            <a:ext cx="4003829" cy="1754326"/>
          </a:xfrm>
          <a:prstGeom prst="rect">
            <a:avLst/>
          </a:prstGeom>
          <a:noFill/>
        </p:spPr>
        <p:txBody>
          <a:bodyPr wrap="square" rtlCol="0">
            <a:spAutoFit/>
          </a:bodyPr>
          <a:lstStyle/>
          <a:p>
            <a:r>
              <a:rPr lang="en-US" dirty="0">
                <a:solidFill>
                  <a:srgbClr val="F78323"/>
                </a:solidFill>
              </a:rPr>
              <a:t>As shown in the above picture IoT protocol stack have various layers such as </a:t>
            </a:r>
            <a:r>
              <a:rPr lang="en-US" dirty="0">
                <a:solidFill>
                  <a:srgbClr val="C00000"/>
                </a:solidFill>
              </a:rPr>
              <a:t>Application, </a:t>
            </a:r>
            <a:r>
              <a:rPr lang="en-US" dirty="0">
                <a:solidFill>
                  <a:srgbClr val="00B050"/>
                </a:solidFill>
              </a:rPr>
              <a:t>Transport,</a:t>
            </a:r>
            <a:r>
              <a:rPr lang="en-US" dirty="0">
                <a:solidFill>
                  <a:srgbClr val="F78323"/>
                </a:solidFill>
              </a:rPr>
              <a:t> </a:t>
            </a:r>
            <a:r>
              <a:rPr lang="en-US" dirty="0">
                <a:solidFill>
                  <a:srgbClr val="00B0F0"/>
                </a:solidFill>
              </a:rPr>
              <a:t>Network</a:t>
            </a:r>
            <a:r>
              <a:rPr lang="en-US" dirty="0">
                <a:solidFill>
                  <a:srgbClr val="F78323"/>
                </a:solidFill>
              </a:rPr>
              <a:t> and </a:t>
            </a:r>
            <a:r>
              <a:rPr lang="en-US" dirty="0">
                <a:solidFill>
                  <a:schemeClr val="accent4">
                    <a:lumMod val="60000"/>
                    <a:lumOff val="40000"/>
                  </a:schemeClr>
                </a:solidFill>
              </a:rPr>
              <a:t>Link</a:t>
            </a:r>
            <a:r>
              <a:rPr lang="en-US" dirty="0">
                <a:solidFill>
                  <a:srgbClr val="F78323"/>
                </a:solidFill>
              </a:rPr>
              <a:t> layers. Out of which </a:t>
            </a:r>
            <a:r>
              <a:rPr lang="en-US" dirty="0">
                <a:solidFill>
                  <a:srgbClr val="FF0000"/>
                </a:solidFill>
              </a:rPr>
              <a:t>MQTT</a:t>
            </a:r>
            <a:r>
              <a:rPr lang="en-US" dirty="0">
                <a:solidFill>
                  <a:srgbClr val="F78323"/>
                </a:solidFill>
              </a:rPr>
              <a:t> protocol comes under the </a:t>
            </a:r>
            <a:r>
              <a:rPr lang="en-US" dirty="0">
                <a:solidFill>
                  <a:srgbClr val="C00000"/>
                </a:solidFill>
              </a:rPr>
              <a:t>Application</a:t>
            </a:r>
            <a:r>
              <a:rPr lang="en-US" dirty="0">
                <a:solidFill>
                  <a:srgbClr val="F78323"/>
                </a:solidFill>
              </a:rPr>
              <a:t> Layer.</a:t>
            </a:r>
            <a:endParaRPr lang="en-IN" dirty="0">
              <a:solidFill>
                <a:srgbClr val="F78323"/>
              </a:solidFill>
            </a:endParaRPr>
          </a:p>
        </p:txBody>
      </p:sp>
    </p:spTree>
    <p:extLst>
      <p:ext uri="{BB962C8B-B14F-4D97-AF65-F5344CB8AC3E}">
        <p14:creationId xmlns:p14="http://schemas.microsoft.com/office/powerpoint/2010/main" val="311435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11C6B1-7090-44AB-993F-5D11990330CB}"/>
              </a:ext>
            </a:extLst>
          </p:cNvPr>
          <p:cNvSpPr txBox="1"/>
          <p:nvPr/>
        </p:nvSpPr>
        <p:spPr>
          <a:xfrm>
            <a:off x="1589102" y="710214"/>
            <a:ext cx="8620217" cy="523220"/>
          </a:xfrm>
          <a:prstGeom prst="rect">
            <a:avLst/>
          </a:prstGeom>
          <a:noFill/>
        </p:spPr>
        <p:txBody>
          <a:bodyPr wrap="square" rtlCol="0">
            <a:spAutoFit/>
          </a:bodyPr>
          <a:lstStyle/>
          <a:p>
            <a:r>
              <a:rPr lang="en-US" sz="2800" i="1" u="sng" dirty="0">
                <a:solidFill>
                  <a:srgbClr val="FFFF00"/>
                </a:solidFill>
                <a:latin typeface="Comic Sans MS" panose="030F0702030302020204" pitchFamily="66" charset="0"/>
              </a:rPr>
              <a:t>THE MQTT PROTOCOL :-</a:t>
            </a:r>
            <a:endParaRPr lang="en-IN" sz="2800" i="1" u="sng" dirty="0">
              <a:solidFill>
                <a:srgbClr val="FFFF00"/>
              </a:solidFill>
              <a:latin typeface="Comic Sans MS" panose="030F0702030302020204" pitchFamily="66" charset="0"/>
            </a:endParaRPr>
          </a:p>
        </p:txBody>
      </p:sp>
      <p:sp>
        <p:nvSpPr>
          <p:cNvPr id="3" name="TextBox 2">
            <a:extLst>
              <a:ext uri="{FF2B5EF4-FFF2-40B4-BE49-F238E27FC236}">
                <a16:creationId xmlns:a16="http://schemas.microsoft.com/office/drawing/2014/main" id="{AA976AC3-8159-47C6-96E0-EECC8C7C8A82}"/>
              </a:ext>
            </a:extLst>
          </p:cNvPr>
          <p:cNvSpPr txBox="1"/>
          <p:nvPr/>
        </p:nvSpPr>
        <p:spPr>
          <a:xfrm>
            <a:off x="1491450" y="1740023"/>
            <a:ext cx="8780014" cy="4247317"/>
          </a:xfrm>
          <a:prstGeom prst="rect">
            <a:avLst/>
          </a:prstGeom>
          <a:noFill/>
        </p:spPr>
        <p:txBody>
          <a:bodyPr wrap="square" rtlCol="0">
            <a:spAutoFit/>
          </a:bodyPr>
          <a:lstStyle/>
          <a:p>
            <a:r>
              <a:rPr lang="en-US" dirty="0">
                <a:solidFill>
                  <a:srgbClr val="C90379"/>
                </a:solidFill>
              </a:rPr>
              <a:t>MQTT Protocol also expanded as </a:t>
            </a:r>
            <a:r>
              <a:rPr lang="en-US" dirty="0">
                <a:solidFill>
                  <a:srgbClr val="00B0F0"/>
                </a:solidFill>
              </a:rPr>
              <a:t>Message Queuing Telemetry Transport</a:t>
            </a:r>
            <a:r>
              <a:rPr lang="en-US" dirty="0">
                <a:solidFill>
                  <a:srgbClr val="C90379"/>
                </a:solidFill>
              </a:rPr>
              <a:t> Protocol is a lightweight, publish-subscribe network protocol that transports messages between devices. The protocol usually runs over TCP/IP, however any network protocol that provides ordered, lossless, bi-directional connections can support MQTT.</a:t>
            </a:r>
          </a:p>
          <a:p>
            <a:endParaRPr lang="en-US" dirty="0"/>
          </a:p>
          <a:p>
            <a:r>
              <a:rPr lang="en-US" dirty="0">
                <a:solidFill>
                  <a:srgbClr val="F78323"/>
                </a:solidFill>
              </a:rPr>
              <a:t>The main reason why this protocol is used is it allows edge of network devices to publish to a broker. Clients connect to this broker, which then mediates the connection between the two devices. Each device can subscribe or register to particular topics.</a:t>
            </a:r>
          </a:p>
          <a:p>
            <a:endParaRPr lang="en-US" dirty="0"/>
          </a:p>
          <a:p>
            <a:r>
              <a:rPr lang="en-US" dirty="0">
                <a:solidFill>
                  <a:srgbClr val="00B050"/>
                </a:solidFill>
              </a:rPr>
              <a:t>As discussed earlier MQTT comes under Application Layer Protocols of IoT Protocols. Some other prominent Application Layer Protocols are:-</a:t>
            </a:r>
          </a:p>
          <a:p>
            <a:pPr marL="285750" indent="-285750">
              <a:buClr>
                <a:srgbClr val="FFC000"/>
              </a:buClr>
              <a:buFont typeface="Wingdings" panose="05000000000000000000" pitchFamily="2" charset="2"/>
              <a:buChar char="Ø"/>
            </a:pPr>
            <a:r>
              <a:rPr lang="en-US" dirty="0">
                <a:solidFill>
                  <a:srgbClr val="FF0000"/>
                </a:solidFill>
              </a:rPr>
              <a:t>HTTP(Hyper Text Transfer Protocol)</a:t>
            </a:r>
          </a:p>
          <a:p>
            <a:pPr marL="285750" indent="-285750">
              <a:buClr>
                <a:srgbClr val="FFC000"/>
              </a:buClr>
              <a:buFont typeface="Wingdings" panose="05000000000000000000" pitchFamily="2" charset="2"/>
              <a:buChar char="Ø"/>
            </a:pPr>
            <a:r>
              <a:rPr lang="en-US" dirty="0">
                <a:solidFill>
                  <a:srgbClr val="FF0000"/>
                </a:solidFill>
              </a:rPr>
              <a:t>SMTP(Simple Mail Transfer Protocol)</a:t>
            </a:r>
            <a:endParaRPr lang="en-IN" dirty="0">
              <a:solidFill>
                <a:srgbClr val="FF0000"/>
              </a:solidFill>
            </a:endParaRPr>
          </a:p>
        </p:txBody>
      </p:sp>
    </p:spTree>
    <p:extLst>
      <p:ext uri="{BB962C8B-B14F-4D97-AF65-F5344CB8AC3E}">
        <p14:creationId xmlns:p14="http://schemas.microsoft.com/office/powerpoint/2010/main" val="34729344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4039</TotalTime>
  <Words>2346</Words>
  <Application>Microsoft Office PowerPoint</Application>
  <PresentationFormat>Widescreen</PresentationFormat>
  <Paragraphs>99</Paragraphs>
  <Slides>19</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19</vt:i4>
      </vt:variant>
    </vt:vector>
  </HeadingPairs>
  <TitlesOfParts>
    <vt:vector size="33" baseType="lpstr">
      <vt:lpstr>Arial</vt:lpstr>
      <vt:lpstr>Bahnschrift Condensed</vt:lpstr>
      <vt:lpstr>Bahnschrift SemiBold</vt:lpstr>
      <vt:lpstr>Bahnschrift SemiBold SemiConden</vt:lpstr>
      <vt:lpstr>Bookman Old Style</vt:lpstr>
      <vt:lpstr>Cambria</vt:lpstr>
      <vt:lpstr>Comic Sans MS</vt:lpstr>
      <vt:lpstr>Ebrima</vt:lpstr>
      <vt:lpstr>Modern Love</vt:lpstr>
      <vt:lpstr>Rockwell</vt:lpstr>
      <vt:lpstr>Segoe Script</vt:lpstr>
      <vt:lpstr>Verdana</vt:lpstr>
      <vt:lpstr>Wingdings</vt:lpstr>
      <vt:lpstr>Damask</vt:lpstr>
      <vt:lpstr>Home automation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automation</dc:title>
  <dc:creator>ARIHANT KR</dc:creator>
  <cp:lastModifiedBy>ARIHANT KR</cp:lastModifiedBy>
  <cp:revision>60</cp:revision>
  <dcterms:created xsi:type="dcterms:W3CDTF">2021-03-28T02:23:55Z</dcterms:created>
  <dcterms:modified xsi:type="dcterms:W3CDTF">2021-04-11T13:14:48Z</dcterms:modified>
</cp:coreProperties>
</file>

<file path=docProps/thumbnail.jpeg>
</file>